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notesMasterIdLst>
    <p:notesMasterId r:id="rId65"/>
  </p:notesMasterIdLst>
  <p:sldIdLst>
    <p:sldId id="256" r:id="rId3"/>
    <p:sldId id="258" r:id="rId4"/>
    <p:sldId id="257" r:id="rId5"/>
    <p:sldId id="259" r:id="rId6"/>
    <p:sldId id="260" r:id="rId7"/>
    <p:sldId id="439" r:id="rId8"/>
    <p:sldId id="438" r:id="rId9"/>
    <p:sldId id="457" r:id="rId10"/>
    <p:sldId id="322" r:id="rId11"/>
    <p:sldId id="459" r:id="rId12"/>
    <p:sldId id="478" r:id="rId13"/>
    <p:sldId id="479" r:id="rId14"/>
    <p:sldId id="480" r:id="rId15"/>
    <p:sldId id="481" r:id="rId16"/>
    <p:sldId id="1889" r:id="rId17"/>
    <p:sldId id="1890" r:id="rId18"/>
    <p:sldId id="1891" r:id="rId19"/>
    <p:sldId id="1892" r:id="rId20"/>
    <p:sldId id="264" r:id="rId21"/>
    <p:sldId id="265" r:id="rId22"/>
    <p:sldId id="266" r:id="rId23"/>
    <p:sldId id="283" r:id="rId24"/>
    <p:sldId id="463" r:id="rId25"/>
    <p:sldId id="464" r:id="rId26"/>
    <p:sldId id="465" r:id="rId27"/>
    <p:sldId id="387" r:id="rId28"/>
    <p:sldId id="443" r:id="rId29"/>
    <p:sldId id="380" r:id="rId30"/>
    <p:sldId id="424" r:id="rId31"/>
    <p:sldId id="384" r:id="rId32"/>
    <p:sldId id="452" r:id="rId33"/>
    <p:sldId id="391" r:id="rId34"/>
    <p:sldId id="427" r:id="rId35"/>
    <p:sldId id="428" r:id="rId36"/>
    <p:sldId id="453" r:id="rId37"/>
    <p:sldId id="425" r:id="rId38"/>
    <p:sldId id="432" r:id="rId39"/>
    <p:sldId id="431" r:id="rId40"/>
    <p:sldId id="449" r:id="rId41"/>
    <p:sldId id="468" r:id="rId42"/>
    <p:sldId id="469" r:id="rId43"/>
    <p:sldId id="444" r:id="rId44"/>
    <p:sldId id="454" r:id="rId45"/>
    <p:sldId id="434" r:id="rId46"/>
    <p:sldId id="435" r:id="rId47"/>
    <p:sldId id="461" r:id="rId48"/>
    <p:sldId id="436" r:id="rId49"/>
    <p:sldId id="437" r:id="rId50"/>
    <p:sldId id="455" r:id="rId51"/>
    <p:sldId id="456" r:id="rId52"/>
    <p:sldId id="1893" r:id="rId53"/>
    <p:sldId id="1904" r:id="rId54"/>
    <p:sldId id="1905" r:id="rId55"/>
    <p:sldId id="1906" r:id="rId56"/>
    <p:sldId id="1895" r:id="rId57"/>
    <p:sldId id="1896" r:id="rId58"/>
    <p:sldId id="1897" r:id="rId59"/>
    <p:sldId id="1898" r:id="rId60"/>
    <p:sldId id="1899" r:id="rId61"/>
    <p:sldId id="1900" r:id="rId62"/>
    <p:sldId id="1902" r:id="rId63"/>
    <p:sldId id="1903" r:id="rId6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92" d="100"/>
          <a:sy n="92" d="100"/>
        </p:scale>
        <p:origin x="48"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xVal>
            <c:numRef>
              <c:f>Sheet1!$A$2:$A$9</c:f>
              <c:numCache>
                <c:formatCode>General</c:formatCode>
                <c:ptCount val="8"/>
                <c:pt idx="0">
                  <c:v>1</c:v>
                </c:pt>
                <c:pt idx="1">
                  <c:v>4.8499999999999996</c:v>
                </c:pt>
                <c:pt idx="2">
                  <c:v>2</c:v>
                </c:pt>
                <c:pt idx="3">
                  <c:v>4.5599999999999996</c:v>
                </c:pt>
                <c:pt idx="4">
                  <c:v>4.9000000000000004</c:v>
                </c:pt>
                <c:pt idx="5">
                  <c:v>5.0999999999999996</c:v>
                </c:pt>
                <c:pt idx="6">
                  <c:v>4.5999999999999996</c:v>
                </c:pt>
                <c:pt idx="7">
                  <c:v>4.5</c:v>
                </c:pt>
              </c:numCache>
            </c:numRef>
          </c:xVal>
          <c:yVal>
            <c:numRef>
              <c:f>Sheet1!$B$2:$B$9</c:f>
              <c:numCache>
                <c:formatCode>General</c:formatCode>
                <c:ptCount val="8"/>
                <c:pt idx="0">
                  <c:v>2.7</c:v>
                </c:pt>
                <c:pt idx="1">
                  <c:v>3.25</c:v>
                </c:pt>
                <c:pt idx="2">
                  <c:v>0.8</c:v>
                </c:pt>
                <c:pt idx="3">
                  <c:v>3.05</c:v>
                </c:pt>
                <c:pt idx="4">
                  <c:v>3.1</c:v>
                </c:pt>
                <c:pt idx="5">
                  <c:v>3</c:v>
                </c:pt>
                <c:pt idx="6">
                  <c:v>3.3</c:v>
                </c:pt>
                <c:pt idx="7">
                  <c:v>3.4</c:v>
                </c:pt>
              </c:numCache>
            </c:numRef>
          </c:yVal>
          <c:bubbleSize>
            <c:numRef>
              <c:f>Sheet1!$C$2:$C$9</c:f>
              <c:numCache>
                <c:formatCode>General</c:formatCode>
                <c:ptCount val="8"/>
                <c:pt idx="0">
                  <c:v>3</c:v>
                </c:pt>
                <c:pt idx="1">
                  <c:v>1</c:v>
                </c:pt>
                <c:pt idx="2">
                  <c:v>2</c:v>
                </c:pt>
                <c:pt idx="3">
                  <c:v>1</c:v>
                </c:pt>
                <c:pt idx="4">
                  <c:v>1</c:v>
                </c:pt>
                <c:pt idx="5">
                  <c:v>1</c:v>
                </c:pt>
                <c:pt idx="6">
                  <c:v>1</c:v>
                </c:pt>
                <c:pt idx="7">
                  <c:v>1</c:v>
                </c:pt>
              </c:numCache>
            </c:numRef>
          </c:bubbleSize>
          <c:bubble3D val="1"/>
          <c:extLst>
            <c:ext xmlns:c16="http://schemas.microsoft.com/office/drawing/2014/chart" uri="{C3380CC4-5D6E-409C-BE32-E72D297353CC}">
              <c16:uniqueId val="{00000000-A011-4F73-8696-7FEFFAB87A95}"/>
            </c:ext>
          </c:extLst>
        </c:ser>
        <c:dLbls>
          <c:showLegendKey val="0"/>
          <c:showVal val="0"/>
          <c:showCatName val="0"/>
          <c:showSerName val="0"/>
          <c:showPercent val="0"/>
          <c:showBubbleSize val="0"/>
        </c:dLbls>
        <c:bubbleScale val="100"/>
        <c:showNegBubbles val="0"/>
        <c:axId val="640706744"/>
        <c:axId val="640696904"/>
      </c:bubbleChart>
      <c:valAx>
        <c:axId val="640706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696904"/>
        <c:crosses val="autoZero"/>
        <c:crossBetween val="midCat"/>
      </c:valAx>
      <c:valAx>
        <c:axId val="640696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407067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56E8C9-4556-4AA2-8E57-6415EBD29540}" type="doc">
      <dgm:prSet loTypeId="urn:diagrams.loki3.com/BracketList" loCatId="list" qsTypeId="urn:microsoft.com/office/officeart/2005/8/quickstyle/simple1" qsCatId="simple" csTypeId="urn:microsoft.com/office/officeart/2005/8/colors/colorful1" csCatId="colorful" phldr="1"/>
      <dgm:spPr/>
      <dgm:t>
        <a:bodyPr/>
        <a:lstStyle/>
        <a:p>
          <a:endParaRPr lang="en-IN"/>
        </a:p>
      </dgm:t>
    </dgm:pt>
    <dgm:pt modelId="{EACC0657-F1B2-4C5A-813D-97DC707E7385}">
      <dgm:prSet phldrT="[Text]"/>
      <dgm:spPr/>
      <dgm:t>
        <a:bodyPr/>
        <a:lstStyle/>
        <a:p>
          <a:r>
            <a:rPr lang="en-IN" dirty="0"/>
            <a:t>Structured</a:t>
          </a:r>
        </a:p>
      </dgm:t>
    </dgm:pt>
    <dgm:pt modelId="{C3A3DC76-6DB0-4CB0-9921-EE7671EC8417}" type="parTrans" cxnId="{35CC5DBC-4B15-429F-8BF3-3D3BDE536A59}">
      <dgm:prSet/>
      <dgm:spPr/>
      <dgm:t>
        <a:bodyPr/>
        <a:lstStyle/>
        <a:p>
          <a:endParaRPr lang="en-IN"/>
        </a:p>
      </dgm:t>
    </dgm:pt>
    <dgm:pt modelId="{CE0AB068-64BF-41EE-916B-1FC8936A75A9}" type="sibTrans" cxnId="{35CC5DBC-4B15-429F-8BF3-3D3BDE536A59}">
      <dgm:prSet/>
      <dgm:spPr/>
      <dgm:t>
        <a:bodyPr/>
        <a:lstStyle/>
        <a:p>
          <a:endParaRPr lang="en-IN"/>
        </a:p>
      </dgm:t>
    </dgm:pt>
    <dgm:pt modelId="{FC7C83DA-0ACC-4F6D-96FA-55C8932EA9AF}">
      <dgm:prSet phldrT="[Text]"/>
      <dgm:spPr/>
      <dgm:t>
        <a:bodyPr/>
        <a:lstStyle/>
        <a:p>
          <a:r>
            <a:rPr lang="en-IN" dirty="0"/>
            <a:t>Business Data, Excel, CSV</a:t>
          </a:r>
        </a:p>
      </dgm:t>
    </dgm:pt>
    <dgm:pt modelId="{7BACDC90-2A58-4A3B-A1ED-BC980D3F069D}" type="parTrans" cxnId="{3002D570-6C5A-4BA9-A98C-86DEB88430B5}">
      <dgm:prSet/>
      <dgm:spPr/>
      <dgm:t>
        <a:bodyPr/>
        <a:lstStyle/>
        <a:p>
          <a:endParaRPr lang="en-IN"/>
        </a:p>
      </dgm:t>
    </dgm:pt>
    <dgm:pt modelId="{C35E727D-29E4-4089-BE54-361893C69418}" type="sibTrans" cxnId="{3002D570-6C5A-4BA9-A98C-86DEB88430B5}">
      <dgm:prSet/>
      <dgm:spPr/>
      <dgm:t>
        <a:bodyPr/>
        <a:lstStyle/>
        <a:p>
          <a:endParaRPr lang="en-IN"/>
        </a:p>
      </dgm:t>
    </dgm:pt>
    <dgm:pt modelId="{EAF65818-FF29-4414-95F1-E796F5C5976A}">
      <dgm:prSet phldrT="[Text]"/>
      <dgm:spPr/>
      <dgm:t>
        <a:bodyPr/>
        <a:lstStyle/>
        <a:p>
          <a:r>
            <a:rPr lang="en-IN" dirty="0"/>
            <a:t>Unstructured</a:t>
          </a:r>
        </a:p>
      </dgm:t>
    </dgm:pt>
    <dgm:pt modelId="{0BEF08AA-A352-4603-8968-69F1BE4A7614}" type="parTrans" cxnId="{F564141F-7BE3-4313-AC04-EC6E4EE5CA50}">
      <dgm:prSet/>
      <dgm:spPr/>
      <dgm:t>
        <a:bodyPr/>
        <a:lstStyle/>
        <a:p>
          <a:endParaRPr lang="en-IN"/>
        </a:p>
      </dgm:t>
    </dgm:pt>
    <dgm:pt modelId="{BD0FC83B-51FF-4B89-A2FD-E39C2A2967F1}" type="sibTrans" cxnId="{F564141F-7BE3-4313-AC04-EC6E4EE5CA50}">
      <dgm:prSet/>
      <dgm:spPr/>
      <dgm:t>
        <a:bodyPr/>
        <a:lstStyle/>
        <a:p>
          <a:endParaRPr lang="en-IN"/>
        </a:p>
      </dgm:t>
    </dgm:pt>
    <dgm:pt modelId="{C6499A08-FA9C-43CD-B361-6E6A9C1436A8}">
      <dgm:prSet phldrT="[Text]"/>
      <dgm:spPr/>
      <dgm:t>
        <a:bodyPr/>
        <a:lstStyle/>
        <a:p>
          <a:r>
            <a:rPr lang="en-IN" dirty="0"/>
            <a:t>Text, Images and Speech</a:t>
          </a:r>
        </a:p>
      </dgm:t>
    </dgm:pt>
    <dgm:pt modelId="{3619AA9B-D26A-4AB2-AE53-B3FB81DA0CC0}" type="parTrans" cxnId="{E405C10E-7103-4559-8741-66D1115A39ED}">
      <dgm:prSet/>
      <dgm:spPr/>
      <dgm:t>
        <a:bodyPr/>
        <a:lstStyle/>
        <a:p>
          <a:endParaRPr lang="en-IN"/>
        </a:p>
      </dgm:t>
    </dgm:pt>
    <dgm:pt modelId="{FBC73745-70E4-4B12-8918-4C3AAEC0FA56}" type="sibTrans" cxnId="{E405C10E-7103-4559-8741-66D1115A39ED}">
      <dgm:prSet/>
      <dgm:spPr/>
      <dgm:t>
        <a:bodyPr/>
        <a:lstStyle/>
        <a:p>
          <a:endParaRPr lang="en-IN"/>
        </a:p>
      </dgm:t>
    </dgm:pt>
    <dgm:pt modelId="{A956BDEF-8D15-4B0D-B59A-19D4EC358F83}" type="pres">
      <dgm:prSet presAssocID="{9856E8C9-4556-4AA2-8E57-6415EBD29540}" presName="Name0" presStyleCnt="0">
        <dgm:presLayoutVars>
          <dgm:dir/>
          <dgm:animLvl val="lvl"/>
          <dgm:resizeHandles val="exact"/>
        </dgm:presLayoutVars>
      </dgm:prSet>
      <dgm:spPr/>
    </dgm:pt>
    <dgm:pt modelId="{929E1BF3-E029-46F8-9AE2-5A690935CDB6}" type="pres">
      <dgm:prSet presAssocID="{EACC0657-F1B2-4C5A-813D-97DC707E7385}" presName="linNode" presStyleCnt="0"/>
      <dgm:spPr/>
    </dgm:pt>
    <dgm:pt modelId="{96128CB1-B2C5-4822-AE2E-D17C58A7D1A6}" type="pres">
      <dgm:prSet presAssocID="{EACC0657-F1B2-4C5A-813D-97DC707E7385}" presName="parTx" presStyleLbl="revTx" presStyleIdx="0" presStyleCnt="2">
        <dgm:presLayoutVars>
          <dgm:chMax val="1"/>
          <dgm:bulletEnabled val="1"/>
        </dgm:presLayoutVars>
      </dgm:prSet>
      <dgm:spPr/>
    </dgm:pt>
    <dgm:pt modelId="{425F6773-EBC9-4E0A-8EAF-1301A9AC6507}" type="pres">
      <dgm:prSet presAssocID="{EACC0657-F1B2-4C5A-813D-97DC707E7385}" presName="bracket" presStyleLbl="parChTrans1D1" presStyleIdx="0" presStyleCnt="2"/>
      <dgm:spPr/>
    </dgm:pt>
    <dgm:pt modelId="{3E564BDC-41EC-4B1E-83C6-3A3A4CCD914E}" type="pres">
      <dgm:prSet presAssocID="{EACC0657-F1B2-4C5A-813D-97DC707E7385}" presName="spH" presStyleCnt="0"/>
      <dgm:spPr/>
    </dgm:pt>
    <dgm:pt modelId="{BFC2FFC9-C549-4525-9374-75EFDC4F1695}" type="pres">
      <dgm:prSet presAssocID="{EACC0657-F1B2-4C5A-813D-97DC707E7385}" presName="desTx" presStyleLbl="node1" presStyleIdx="0" presStyleCnt="2">
        <dgm:presLayoutVars>
          <dgm:bulletEnabled val="1"/>
        </dgm:presLayoutVars>
      </dgm:prSet>
      <dgm:spPr/>
    </dgm:pt>
    <dgm:pt modelId="{34D27178-7E35-4FE7-9D4E-FDE07C3F8E77}" type="pres">
      <dgm:prSet presAssocID="{CE0AB068-64BF-41EE-916B-1FC8936A75A9}" presName="spV" presStyleCnt="0"/>
      <dgm:spPr/>
    </dgm:pt>
    <dgm:pt modelId="{D8FD6E41-3A2A-4EAB-B211-AC566D4E807D}" type="pres">
      <dgm:prSet presAssocID="{EAF65818-FF29-4414-95F1-E796F5C5976A}" presName="linNode" presStyleCnt="0"/>
      <dgm:spPr/>
    </dgm:pt>
    <dgm:pt modelId="{96E614A9-D8DD-4608-AB80-600AEDDC1B0C}" type="pres">
      <dgm:prSet presAssocID="{EAF65818-FF29-4414-95F1-E796F5C5976A}" presName="parTx" presStyleLbl="revTx" presStyleIdx="1" presStyleCnt="2">
        <dgm:presLayoutVars>
          <dgm:chMax val="1"/>
          <dgm:bulletEnabled val="1"/>
        </dgm:presLayoutVars>
      </dgm:prSet>
      <dgm:spPr/>
    </dgm:pt>
    <dgm:pt modelId="{B8ABF53D-D403-4813-BE67-81DC9C9CADC5}" type="pres">
      <dgm:prSet presAssocID="{EAF65818-FF29-4414-95F1-E796F5C5976A}" presName="bracket" presStyleLbl="parChTrans1D1" presStyleIdx="1" presStyleCnt="2"/>
      <dgm:spPr/>
    </dgm:pt>
    <dgm:pt modelId="{B8BFB9B0-E7D5-43AA-8A49-3279D0D0763B}" type="pres">
      <dgm:prSet presAssocID="{EAF65818-FF29-4414-95F1-E796F5C5976A}" presName="spH" presStyleCnt="0"/>
      <dgm:spPr/>
    </dgm:pt>
    <dgm:pt modelId="{B532953C-9349-4759-A7B7-41B0DB1FC774}" type="pres">
      <dgm:prSet presAssocID="{EAF65818-FF29-4414-95F1-E796F5C5976A}" presName="desTx" presStyleLbl="node1" presStyleIdx="1" presStyleCnt="2">
        <dgm:presLayoutVars>
          <dgm:bulletEnabled val="1"/>
        </dgm:presLayoutVars>
      </dgm:prSet>
      <dgm:spPr/>
    </dgm:pt>
  </dgm:ptLst>
  <dgm:cxnLst>
    <dgm:cxn modelId="{E405C10E-7103-4559-8741-66D1115A39ED}" srcId="{EAF65818-FF29-4414-95F1-E796F5C5976A}" destId="{C6499A08-FA9C-43CD-B361-6E6A9C1436A8}" srcOrd="0" destOrd="0" parTransId="{3619AA9B-D26A-4AB2-AE53-B3FB81DA0CC0}" sibTransId="{FBC73745-70E4-4B12-8918-4C3AAEC0FA56}"/>
    <dgm:cxn modelId="{F564141F-7BE3-4313-AC04-EC6E4EE5CA50}" srcId="{9856E8C9-4556-4AA2-8E57-6415EBD29540}" destId="{EAF65818-FF29-4414-95F1-E796F5C5976A}" srcOrd="1" destOrd="0" parTransId="{0BEF08AA-A352-4603-8968-69F1BE4A7614}" sibTransId="{BD0FC83B-51FF-4B89-A2FD-E39C2A2967F1}"/>
    <dgm:cxn modelId="{D3AF361F-C2BB-4A50-BEF7-77FFE18DB1DC}" type="presOf" srcId="{C6499A08-FA9C-43CD-B361-6E6A9C1436A8}" destId="{B532953C-9349-4759-A7B7-41B0DB1FC774}" srcOrd="0" destOrd="0" presId="urn:diagrams.loki3.com/BracketList"/>
    <dgm:cxn modelId="{73419632-D56C-4DF9-91BF-EC660EBF0DD6}" type="presOf" srcId="{EAF65818-FF29-4414-95F1-E796F5C5976A}" destId="{96E614A9-D8DD-4608-AB80-600AEDDC1B0C}" srcOrd="0" destOrd="0" presId="urn:diagrams.loki3.com/BracketList"/>
    <dgm:cxn modelId="{3002D570-6C5A-4BA9-A98C-86DEB88430B5}" srcId="{EACC0657-F1B2-4C5A-813D-97DC707E7385}" destId="{FC7C83DA-0ACC-4F6D-96FA-55C8932EA9AF}" srcOrd="0" destOrd="0" parTransId="{7BACDC90-2A58-4A3B-A1ED-BC980D3F069D}" sibTransId="{C35E727D-29E4-4089-BE54-361893C69418}"/>
    <dgm:cxn modelId="{4C927282-81F3-4EFC-AAE0-B6263AAA7B88}" type="presOf" srcId="{FC7C83DA-0ACC-4F6D-96FA-55C8932EA9AF}" destId="{BFC2FFC9-C549-4525-9374-75EFDC4F1695}" srcOrd="0" destOrd="0" presId="urn:diagrams.loki3.com/BracketList"/>
    <dgm:cxn modelId="{5FF20098-04C1-43F8-93A4-6D9DB493CB40}" type="presOf" srcId="{EACC0657-F1B2-4C5A-813D-97DC707E7385}" destId="{96128CB1-B2C5-4822-AE2E-D17C58A7D1A6}" srcOrd="0" destOrd="0" presId="urn:diagrams.loki3.com/BracketList"/>
    <dgm:cxn modelId="{35CC5DBC-4B15-429F-8BF3-3D3BDE536A59}" srcId="{9856E8C9-4556-4AA2-8E57-6415EBD29540}" destId="{EACC0657-F1B2-4C5A-813D-97DC707E7385}" srcOrd="0" destOrd="0" parTransId="{C3A3DC76-6DB0-4CB0-9921-EE7671EC8417}" sibTransId="{CE0AB068-64BF-41EE-916B-1FC8936A75A9}"/>
    <dgm:cxn modelId="{A2AF87ED-7E03-436F-B12E-58561EFB1110}" type="presOf" srcId="{9856E8C9-4556-4AA2-8E57-6415EBD29540}" destId="{A956BDEF-8D15-4B0D-B59A-19D4EC358F83}" srcOrd="0" destOrd="0" presId="urn:diagrams.loki3.com/BracketList"/>
    <dgm:cxn modelId="{FE9CC903-6405-49D0-A528-E646F74DCC8E}" type="presParOf" srcId="{A956BDEF-8D15-4B0D-B59A-19D4EC358F83}" destId="{929E1BF3-E029-46F8-9AE2-5A690935CDB6}" srcOrd="0" destOrd="0" presId="urn:diagrams.loki3.com/BracketList"/>
    <dgm:cxn modelId="{7F41DB96-CE2B-401E-88FC-D22A724A9C9F}" type="presParOf" srcId="{929E1BF3-E029-46F8-9AE2-5A690935CDB6}" destId="{96128CB1-B2C5-4822-AE2E-D17C58A7D1A6}" srcOrd="0" destOrd="0" presId="urn:diagrams.loki3.com/BracketList"/>
    <dgm:cxn modelId="{5C0A21BD-45B5-4630-9735-C1A2E7CE3608}" type="presParOf" srcId="{929E1BF3-E029-46F8-9AE2-5A690935CDB6}" destId="{425F6773-EBC9-4E0A-8EAF-1301A9AC6507}" srcOrd="1" destOrd="0" presId="urn:diagrams.loki3.com/BracketList"/>
    <dgm:cxn modelId="{DE16C12E-E7FE-46E6-9ACB-2BC7CD54A76E}" type="presParOf" srcId="{929E1BF3-E029-46F8-9AE2-5A690935CDB6}" destId="{3E564BDC-41EC-4B1E-83C6-3A3A4CCD914E}" srcOrd="2" destOrd="0" presId="urn:diagrams.loki3.com/BracketList"/>
    <dgm:cxn modelId="{56096C97-562C-48A4-83DA-C4E899E69C6A}" type="presParOf" srcId="{929E1BF3-E029-46F8-9AE2-5A690935CDB6}" destId="{BFC2FFC9-C549-4525-9374-75EFDC4F1695}" srcOrd="3" destOrd="0" presId="urn:diagrams.loki3.com/BracketList"/>
    <dgm:cxn modelId="{4D9FF056-4A30-4A8B-90A4-72E702E92209}" type="presParOf" srcId="{A956BDEF-8D15-4B0D-B59A-19D4EC358F83}" destId="{34D27178-7E35-4FE7-9D4E-FDE07C3F8E77}" srcOrd="1" destOrd="0" presId="urn:diagrams.loki3.com/BracketList"/>
    <dgm:cxn modelId="{23CD8B58-F1AB-4F36-A622-7871BD690855}" type="presParOf" srcId="{A956BDEF-8D15-4B0D-B59A-19D4EC358F83}" destId="{D8FD6E41-3A2A-4EAB-B211-AC566D4E807D}" srcOrd="2" destOrd="0" presId="urn:diagrams.loki3.com/BracketList"/>
    <dgm:cxn modelId="{BC3A62C1-087B-4738-99DF-CE5E030BFBA4}" type="presParOf" srcId="{D8FD6E41-3A2A-4EAB-B211-AC566D4E807D}" destId="{96E614A9-D8DD-4608-AB80-600AEDDC1B0C}" srcOrd="0" destOrd="0" presId="urn:diagrams.loki3.com/BracketList"/>
    <dgm:cxn modelId="{B903DA71-7187-4C63-9E03-D8D5280525A1}" type="presParOf" srcId="{D8FD6E41-3A2A-4EAB-B211-AC566D4E807D}" destId="{B8ABF53D-D403-4813-BE67-81DC9C9CADC5}" srcOrd="1" destOrd="0" presId="urn:diagrams.loki3.com/BracketList"/>
    <dgm:cxn modelId="{3283CFF9-B847-4164-A4DE-E70B2FC2812B}" type="presParOf" srcId="{D8FD6E41-3A2A-4EAB-B211-AC566D4E807D}" destId="{B8BFB9B0-E7D5-43AA-8A49-3279D0D0763B}" srcOrd="2" destOrd="0" presId="urn:diagrams.loki3.com/BracketList"/>
    <dgm:cxn modelId="{B7F90A1C-595A-41D3-866F-AFEBB1B0BBEB}" type="presParOf" srcId="{D8FD6E41-3A2A-4EAB-B211-AC566D4E807D}" destId="{B532953C-9349-4759-A7B7-41B0DB1FC77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B7158A-5868-4B96-96D1-F8CFD2206A76}" type="doc">
      <dgm:prSet loTypeId="urn:microsoft.com/office/officeart/2005/8/layout/pList2" loCatId="list" qsTypeId="urn:microsoft.com/office/officeart/2005/8/quickstyle/simple1" qsCatId="simple" csTypeId="urn:microsoft.com/office/officeart/2005/8/colors/accent6_4" csCatId="accent6" phldr="1"/>
      <dgm:spPr/>
      <dgm:t>
        <a:bodyPr/>
        <a:lstStyle/>
        <a:p>
          <a:endParaRPr lang="en-US"/>
        </a:p>
      </dgm:t>
    </dgm:pt>
    <dgm:pt modelId="{430D093E-75E7-4DF0-B944-A5B17940814C}">
      <dgm:prSet phldrT="[Text]"/>
      <dgm:spPr/>
      <dgm:t>
        <a:bodyPr/>
        <a:lstStyle/>
        <a:p>
          <a:pPr marL="0" indent="0"/>
          <a:r>
            <a:rPr lang="en-US" dirty="0"/>
            <a:t>Discovering patterns in unlabeled data. </a:t>
          </a:r>
        </a:p>
        <a:p>
          <a:pPr marL="0" indent="0"/>
          <a:r>
            <a:rPr lang="en-US" dirty="0"/>
            <a:t>Cluster similar documents based on the text content.</a:t>
          </a:r>
        </a:p>
      </dgm:t>
    </dgm:pt>
    <dgm:pt modelId="{FD95F411-96E3-47FC-B970-EDCB3453F6D7}" type="parTrans" cxnId="{7F1C0D94-B123-45A3-B436-B58BD0CAC013}">
      <dgm:prSet/>
      <dgm:spPr/>
      <dgm:t>
        <a:bodyPr/>
        <a:lstStyle/>
        <a:p>
          <a:endParaRPr lang="en-US"/>
        </a:p>
      </dgm:t>
    </dgm:pt>
    <dgm:pt modelId="{FBA2F44D-B32E-420F-894D-72E1DF05F28A}" type="sibTrans" cxnId="{7F1C0D94-B123-45A3-B436-B58BD0CAC013}">
      <dgm:prSet/>
      <dgm:spPr/>
      <dgm:t>
        <a:bodyPr/>
        <a:lstStyle/>
        <a:p>
          <a:endParaRPr lang="en-US"/>
        </a:p>
      </dgm:t>
    </dgm:pt>
    <dgm:pt modelId="{EF489D8E-0154-468C-8113-36E8A0A1B3B4}">
      <dgm:prSet phldrT="[Text]"/>
      <dgm:spPr/>
      <dgm:t>
        <a:bodyPr/>
        <a:lstStyle/>
        <a:p>
          <a:pPr marL="0" indent="0"/>
          <a:r>
            <a:rPr lang="en-US" dirty="0"/>
            <a:t>Learning based on feedback or reward. </a:t>
          </a:r>
        </a:p>
        <a:p>
          <a:pPr marL="0" indent="0"/>
          <a:r>
            <a:rPr lang="en-US" dirty="0"/>
            <a:t>Learn to play chess by winning or losing.</a:t>
          </a:r>
        </a:p>
      </dgm:t>
    </dgm:pt>
    <dgm:pt modelId="{A80F213F-D2B6-4ED2-85F4-E51AC5F884A5}" type="parTrans" cxnId="{0408E84B-6DE2-4EE3-A80B-065027A47CFB}">
      <dgm:prSet/>
      <dgm:spPr/>
      <dgm:t>
        <a:bodyPr/>
        <a:lstStyle/>
        <a:p>
          <a:endParaRPr lang="en-US"/>
        </a:p>
      </dgm:t>
    </dgm:pt>
    <dgm:pt modelId="{286F8942-7944-4D15-B466-1BC93DAE7D31}" type="sibTrans" cxnId="{0408E84B-6DE2-4EE3-A80B-065027A47CFB}">
      <dgm:prSet/>
      <dgm:spPr/>
      <dgm:t>
        <a:bodyPr/>
        <a:lstStyle/>
        <a:p>
          <a:endParaRPr lang="en-US"/>
        </a:p>
      </dgm:t>
    </dgm:pt>
    <dgm:pt modelId="{9E6CBEAF-8E9C-4543-BA21-49D1CA2A560F}">
      <dgm:prSet phldrT="[Text]"/>
      <dgm:spPr/>
      <dgm:t>
        <a:bodyPr/>
        <a:lstStyle/>
        <a:p>
          <a:pPr marL="0" indent="0"/>
          <a:r>
            <a:rPr lang="en-US" dirty="0"/>
            <a:t>Learning with a labeled training set.</a:t>
          </a:r>
        </a:p>
        <a:p>
          <a:pPr marL="0" indent="0"/>
          <a:r>
            <a:rPr lang="en-US" dirty="0"/>
            <a:t>Email spam detector with training set of already labeled emails.</a:t>
          </a:r>
        </a:p>
      </dgm:t>
    </dgm:pt>
    <dgm:pt modelId="{CB5A33AF-506A-45D3-B24E-BB6D99BE52EA}" type="sibTrans" cxnId="{45E1AD9C-A93B-4E8F-BCDD-B326609BB98B}">
      <dgm:prSet/>
      <dgm:spPr/>
      <dgm:t>
        <a:bodyPr/>
        <a:lstStyle/>
        <a:p>
          <a:endParaRPr lang="en-US"/>
        </a:p>
      </dgm:t>
    </dgm:pt>
    <dgm:pt modelId="{1055848E-5648-4D70-BC92-7A6A0CD0BF50}" type="parTrans" cxnId="{45E1AD9C-A93B-4E8F-BCDD-B326609BB98B}">
      <dgm:prSet/>
      <dgm:spPr/>
      <dgm:t>
        <a:bodyPr/>
        <a:lstStyle/>
        <a:p>
          <a:endParaRPr lang="en-US"/>
        </a:p>
      </dgm:t>
    </dgm:pt>
    <dgm:pt modelId="{93974425-958D-41E2-969E-4AE116FAFBF9}" type="pres">
      <dgm:prSet presAssocID="{EAB7158A-5868-4B96-96D1-F8CFD2206A76}" presName="Name0" presStyleCnt="0">
        <dgm:presLayoutVars>
          <dgm:dir/>
          <dgm:resizeHandles val="exact"/>
        </dgm:presLayoutVars>
      </dgm:prSet>
      <dgm:spPr/>
    </dgm:pt>
    <dgm:pt modelId="{3D2230AC-BBA3-49F1-8505-60D040F54E79}" type="pres">
      <dgm:prSet presAssocID="{EAB7158A-5868-4B96-96D1-F8CFD2206A76}" presName="bkgdShp" presStyleLbl="alignAccFollowNode1" presStyleIdx="0" presStyleCnt="1"/>
      <dgm:spPr/>
    </dgm:pt>
    <dgm:pt modelId="{EC05D3C1-341E-4C5A-B330-AADA2CB40E7D}" type="pres">
      <dgm:prSet presAssocID="{EAB7158A-5868-4B96-96D1-F8CFD2206A76}" presName="linComp" presStyleCnt="0"/>
      <dgm:spPr/>
    </dgm:pt>
    <dgm:pt modelId="{9E4FEA8D-AABE-4904-9715-54F92A9BBBF6}" type="pres">
      <dgm:prSet presAssocID="{9E6CBEAF-8E9C-4543-BA21-49D1CA2A560F}" presName="compNode" presStyleCnt="0"/>
      <dgm:spPr/>
    </dgm:pt>
    <dgm:pt modelId="{E7FFAADA-DF0E-4D4A-B770-FD0E2A1FC497}" type="pres">
      <dgm:prSet presAssocID="{9E6CBEAF-8E9C-4543-BA21-49D1CA2A560F}" presName="node" presStyleLbl="node1" presStyleIdx="0" presStyleCnt="3">
        <dgm:presLayoutVars>
          <dgm:bulletEnabled val="1"/>
        </dgm:presLayoutVars>
      </dgm:prSet>
      <dgm:spPr/>
    </dgm:pt>
    <dgm:pt modelId="{FEB7772A-A76B-4FE3-A9C2-89AABC3981B9}" type="pres">
      <dgm:prSet presAssocID="{9E6CBEAF-8E9C-4543-BA21-49D1CA2A560F}" presName="invisiNode" presStyleLbl="node1" presStyleIdx="0" presStyleCnt="3"/>
      <dgm:spPr/>
    </dgm:pt>
    <dgm:pt modelId="{2B67278B-B3D6-44A5-A1F1-338CC135AE84}" type="pres">
      <dgm:prSet presAssocID="{9E6CBEAF-8E9C-4543-BA21-49D1CA2A560F}" presName="imagNode" presStyleLbl="fgImgPlace1" presStyleIdx="0" presStyleCnt="3"/>
      <dgm:spPr>
        <a:blipFill rotWithShape="1">
          <a:blip xmlns:r="http://schemas.openxmlformats.org/officeDocument/2006/relationships" r:embed="rId1"/>
          <a:stretch>
            <a:fillRect/>
          </a:stretch>
        </a:blipFill>
      </dgm:spPr>
    </dgm:pt>
    <dgm:pt modelId="{9150C6C6-5D80-40CC-9906-7D729ABEF328}" type="pres">
      <dgm:prSet presAssocID="{CB5A33AF-506A-45D3-B24E-BB6D99BE52EA}" presName="sibTrans" presStyleLbl="sibTrans2D1" presStyleIdx="0" presStyleCnt="0"/>
      <dgm:spPr/>
    </dgm:pt>
    <dgm:pt modelId="{5D9F38F7-5846-49AB-AF32-36D4CC9ACDAB}" type="pres">
      <dgm:prSet presAssocID="{430D093E-75E7-4DF0-B944-A5B17940814C}" presName="compNode" presStyleCnt="0"/>
      <dgm:spPr/>
    </dgm:pt>
    <dgm:pt modelId="{C8F2D4E3-0A50-4DCF-97F1-14122F996026}" type="pres">
      <dgm:prSet presAssocID="{430D093E-75E7-4DF0-B944-A5B17940814C}" presName="node" presStyleLbl="node1" presStyleIdx="1" presStyleCnt="3">
        <dgm:presLayoutVars>
          <dgm:bulletEnabled val="1"/>
        </dgm:presLayoutVars>
      </dgm:prSet>
      <dgm:spPr/>
    </dgm:pt>
    <dgm:pt modelId="{705C4104-BB1F-4A91-A611-6509F974AB50}" type="pres">
      <dgm:prSet presAssocID="{430D093E-75E7-4DF0-B944-A5B17940814C}" presName="invisiNode" presStyleLbl="node1" presStyleIdx="1" presStyleCnt="3"/>
      <dgm:spPr/>
    </dgm:pt>
    <dgm:pt modelId="{7EE6386D-E404-4857-B5F9-A8CFC84E2EB5}" type="pres">
      <dgm:prSet presAssocID="{430D093E-75E7-4DF0-B944-A5B17940814C}" presName="imagNode" presStyleLbl="fgImgPlace1" presStyleIdx="1" presStyleCnt="3"/>
      <dgm:spPr>
        <a:blipFill rotWithShape="1">
          <a:blip xmlns:r="http://schemas.openxmlformats.org/officeDocument/2006/relationships" r:embed="rId2"/>
          <a:stretch>
            <a:fillRect/>
          </a:stretch>
        </a:blipFill>
      </dgm:spPr>
    </dgm:pt>
    <dgm:pt modelId="{752123E2-E612-4185-B2E9-16CE7D6D0871}" type="pres">
      <dgm:prSet presAssocID="{FBA2F44D-B32E-420F-894D-72E1DF05F28A}" presName="sibTrans" presStyleLbl="sibTrans2D1" presStyleIdx="0" presStyleCnt="0"/>
      <dgm:spPr/>
    </dgm:pt>
    <dgm:pt modelId="{07330F79-7351-44D7-8CF7-AE8FD4313EC2}" type="pres">
      <dgm:prSet presAssocID="{EF489D8E-0154-468C-8113-36E8A0A1B3B4}" presName="compNode" presStyleCnt="0"/>
      <dgm:spPr/>
    </dgm:pt>
    <dgm:pt modelId="{511FA8E0-F89C-4848-B063-8A8F46D9BC21}" type="pres">
      <dgm:prSet presAssocID="{EF489D8E-0154-468C-8113-36E8A0A1B3B4}" presName="node" presStyleLbl="node1" presStyleIdx="2" presStyleCnt="3">
        <dgm:presLayoutVars>
          <dgm:bulletEnabled val="1"/>
        </dgm:presLayoutVars>
      </dgm:prSet>
      <dgm:spPr/>
    </dgm:pt>
    <dgm:pt modelId="{38C2C6CE-CA74-499B-AFFE-9AE9AAFED9C9}" type="pres">
      <dgm:prSet presAssocID="{EF489D8E-0154-468C-8113-36E8A0A1B3B4}" presName="invisiNode" presStyleLbl="node1" presStyleIdx="2" presStyleCnt="3"/>
      <dgm:spPr/>
    </dgm:pt>
    <dgm:pt modelId="{1E5D9D5A-7A2D-4FB6-A816-A9290C0AA8E9}" type="pres">
      <dgm:prSet presAssocID="{EF489D8E-0154-468C-8113-36E8A0A1B3B4}" presName="imagNode" presStyleLbl="fgImgPlace1" presStyleIdx="2" presStyleCnt="3"/>
      <dgm:spPr>
        <a:blipFill rotWithShape="1">
          <a:blip xmlns:r="http://schemas.openxmlformats.org/officeDocument/2006/relationships" r:embed="rId2"/>
          <a:stretch>
            <a:fillRect/>
          </a:stretch>
        </a:blipFill>
      </dgm:spPr>
    </dgm:pt>
  </dgm:ptLst>
  <dgm:cxnLst>
    <dgm:cxn modelId="{EB38D336-8845-4F02-B263-736944C75081}" type="presOf" srcId="{EF489D8E-0154-468C-8113-36E8A0A1B3B4}" destId="{511FA8E0-F89C-4848-B063-8A8F46D9BC21}" srcOrd="0" destOrd="0" presId="urn:microsoft.com/office/officeart/2005/8/layout/pList2"/>
    <dgm:cxn modelId="{0408E84B-6DE2-4EE3-A80B-065027A47CFB}" srcId="{EAB7158A-5868-4B96-96D1-F8CFD2206A76}" destId="{EF489D8E-0154-468C-8113-36E8A0A1B3B4}" srcOrd="2" destOrd="0" parTransId="{A80F213F-D2B6-4ED2-85F4-E51AC5F884A5}" sibTransId="{286F8942-7944-4D15-B466-1BC93DAE7D31}"/>
    <dgm:cxn modelId="{AA249176-38FC-476E-950C-1C2A63EA7E9E}" type="presOf" srcId="{9E6CBEAF-8E9C-4543-BA21-49D1CA2A560F}" destId="{E7FFAADA-DF0E-4D4A-B770-FD0E2A1FC497}" srcOrd="0" destOrd="0" presId="urn:microsoft.com/office/officeart/2005/8/layout/pList2"/>
    <dgm:cxn modelId="{F2980980-E8EA-461F-828D-ACBAC0A23D8E}" type="presOf" srcId="{430D093E-75E7-4DF0-B944-A5B17940814C}" destId="{C8F2D4E3-0A50-4DCF-97F1-14122F996026}" srcOrd="0" destOrd="0" presId="urn:microsoft.com/office/officeart/2005/8/layout/pList2"/>
    <dgm:cxn modelId="{7F1C0D94-B123-45A3-B436-B58BD0CAC013}" srcId="{EAB7158A-5868-4B96-96D1-F8CFD2206A76}" destId="{430D093E-75E7-4DF0-B944-A5B17940814C}" srcOrd="1" destOrd="0" parTransId="{FD95F411-96E3-47FC-B970-EDCB3453F6D7}" sibTransId="{FBA2F44D-B32E-420F-894D-72E1DF05F28A}"/>
    <dgm:cxn modelId="{45E1AD9C-A93B-4E8F-BCDD-B326609BB98B}" srcId="{EAB7158A-5868-4B96-96D1-F8CFD2206A76}" destId="{9E6CBEAF-8E9C-4543-BA21-49D1CA2A560F}" srcOrd="0" destOrd="0" parTransId="{1055848E-5648-4D70-BC92-7A6A0CD0BF50}" sibTransId="{CB5A33AF-506A-45D3-B24E-BB6D99BE52EA}"/>
    <dgm:cxn modelId="{AAA009BB-6C18-4E89-9AAF-0531C9F3903D}" type="presOf" srcId="{FBA2F44D-B32E-420F-894D-72E1DF05F28A}" destId="{752123E2-E612-4185-B2E9-16CE7D6D0871}" srcOrd="0" destOrd="0" presId="urn:microsoft.com/office/officeart/2005/8/layout/pList2"/>
    <dgm:cxn modelId="{7F10F6DE-A4F9-48E7-AD39-6C885D067447}" type="presOf" srcId="{EAB7158A-5868-4B96-96D1-F8CFD2206A76}" destId="{93974425-958D-41E2-969E-4AE116FAFBF9}" srcOrd="0" destOrd="0" presId="urn:microsoft.com/office/officeart/2005/8/layout/pList2"/>
    <dgm:cxn modelId="{8CB394E7-BF0A-4277-B0A3-1B87D5CEA73D}" type="presOf" srcId="{CB5A33AF-506A-45D3-B24E-BB6D99BE52EA}" destId="{9150C6C6-5D80-40CC-9906-7D729ABEF328}" srcOrd="0" destOrd="0" presId="urn:microsoft.com/office/officeart/2005/8/layout/pList2"/>
    <dgm:cxn modelId="{03FB867F-37CB-4EEE-B1F4-BE1DF39321B9}" type="presParOf" srcId="{93974425-958D-41E2-969E-4AE116FAFBF9}" destId="{3D2230AC-BBA3-49F1-8505-60D040F54E79}" srcOrd="0" destOrd="0" presId="urn:microsoft.com/office/officeart/2005/8/layout/pList2"/>
    <dgm:cxn modelId="{0EBA57E9-0D13-4F29-9F2B-69E0062C12B9}" type="presParOf" srcId="{93974425-958D-41E2-969E-4AE116FAFBF9}" destId="{EC05D3C1-341E-4C5A-B330-AADA2CB40E7D}" srcOrd="1" destOrd="0" presId="urn:microsoft.com/office/officeart/2005/8/layout/pList2"/>
    <dgm:cxn modelId="{06D6AE9B-38BD-4F5C-873D-C4F4410E8A5E}" type="presParOf" srcId="{EC05D3C1-341E-4C5A-B330-AADA2CB40E7D}" destId="{9E4FEA8D-AABE-4904-9715-54F92A9BBBF6}" srcOrd="0" destOrd="0" presId="urn:microsoft.com/office/officeart/2005/8/layout/pList2"/>
    <dgm:cxn modelId="{5B92EC88-3AE2-4E88-9962-9A292F8A3CED}" type="presParOf" srcId="{9E4FEA8D-AABE-4904-9715-54F92A9BBBF6}" destId="{E7FFAADA-DF0E-4D4A-B770-FD0E2A1FC497}" srcOrd="0" destOrd="0" presId="urn:microsoft.com/office/officeart/2005/8/layout/pList2"/>
    <dgm:cxn modelId="{8FCC7463-C291-49A3-BAE9-54D2B37A2762}" type="presParOf" srcId="{9E4FEA8D-AABE-4904-9715-54F92A9BBBF6}" destId="{FEB7772A-A76B-4FE3-A9C2-89AABC3981B9}" srcOrd="1" destOrd="0" presId="urn:microsoft.com/office/officeart/2005/8/layout/pList2"/>
    <dgm:cxn modelId="{C61CF1FC-C1E2-4AAD-9B0D-9B243631D860}" type="presParOf" srcId="{9E4FEA8D-AABE-4904-9715-54F92A9BBBF6}" destId="{2B67278B-B3D6-44A5-A1F1-338CC135AE84}" srcOrd="2" destOrd="0" presId="urn:microsoft.com/office/officeart/2005/8/layout/pList2"/>
    <dgm:cxn modelId="{08B382DC-29BB-4C9D-BD38-093201ED3702}" type="presParOf" srcId="{EC05D3C1-341E-4C5A-B330-AADA2CB40E7D}" destId="{9150C6C6-5D80-40CC-9906-7D729ABEF328}" srcOrd="1" destOrd="0" presId="urn:microsoft.com/office/officeart/2005/8/layout/pList2"/>
    <dgm:cxn modelId="{853FD78A-430C-4BCC-8B93-73BA2C0986AA}" type="presParOf" srcId="{EC05D3C1-341E-4C5A-B330-AADA2CB40E7D}" destId="{5D9F38F7-5846-49AB-AF32-36D4CC9ACDAB}" srcOrd="2" destOrd="0" presId="urn:microsoft.com/office/officeart/2005/8/layout/pList2"/>
    <dgm:cxn modelId="{5FA43082-A6D6-4254-AF3C-437D09CF1B7C}" type="presParOf" srcId="{5D9F38F7-5846-49AB-AF32-36D4CC9ACDAB}" destId="{C8F2D4E3-0A50-4DCF-97F1-14122F996026}" srcOrd="0" destOrd="0" presId="urn:microsoft.com/office/officeart/2005/8/layout/pList2"/>
    <dgm:cxn modelId="{F503221C-C1B6-4D3D-A649-7B319BBEB9B6}" type="presParOf" srcId="{5D9F38F7-5846-49AB-AF32-36D4CC9ACDAB}" destId="{705C4104-BB1F-4A91-A611-6509F974AB50}" srcOrd="1" destOrd="0" presId="urn:microsoft.com/office/officeart/2005/8/layout/pList2"/>
    <dgm:cxn modelId="{ABD956D2-A0F2-431B-AE12-13D205697A6B}" type="presParOf" srcId="{5D9F38F7-5846-49AB-AF32-36D4CC9ACDAB}" destId="{7EE6386D-E404-4857-B5F9-A8CFC84E2EB5}" srcOrd="2" destOrd="0" presId="urn:microsoft.com/office/officeart/2005/8/layout/pList2"/>
    <dgm:cxn modelId="{7FF90655-A8AD-4046-AF37-0810EE39ACC2}" type="presParOf" srcId="{EC05D3C1-341E-4C5A-B330-AADA2CB40E7D}" destId="{752123E2-E612-4185-B2E9-16CE7D6D0871}" srcOrd="3" destOrd="0" presId="urn:microsoft.com/office/officeart/2005/8/layout/pList2"/>
    <dgm:cxn modelId="{DDC60184-EFBA-4128-9D7F-BCE5338936BF}" type="presParOf" srcId="{EC05D3C1-341E-4C5A-B330-AADA2CB40E7D}" destId="{07330F79-7351-44D7-8CF7-AE8FD4313EC2}" srcOrd="4" destOrd="0" presId="urn:microsoft.com/office/officeart/2005/8/layout/pList2"/>
    <dgm:cxn modelId="{6BEBE9E9-8EA1-488F-B5D0-0EBCB3E2EBAD}" type="presParOf" srcId="{07330F79-7351-44D7-8CF7-AE8FD4313EC2}" destId="{511FA8E0-F89C-4848-B063-8A8F46D9BC21}" srcOrd="0" destOrd="0" presId="urn:microsoft.com/office/officeart/2005/8/layout/pList2"/>
    <dgm:cxn modelId="{01496FDC-E86A-483B-BC48-6423A7B91C2A}" type="presParOf" srcId="{07330F79-7351-44D7-8CF7-AE8FD4313EC2}" destId="{38C2C6CE-CA74-499B-AFFE-9AE9AAFED9C9}" srcOrd="1" destOrd="0" presId="urn:microsoft.com/office/officeart/2005/8/layout/pList2"/>
    <dgm:cxn modelId="{7704324B-E721-45EE-9F7B-F6CBDD03F63F}" type="presParOf" srcId="{07330F79-7351-44D7-8CF7-AE8FD4313EC2}" destId="{1E5D9D5A-7A2D-4FB6-A816-A9290C0AA8E9}"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28CB1-B2C5-4822-AE2E-D17C58A7D1A6}">
      <dsp:nvSpPr>
        <dsp:cNvPr id="0" name=""/>
        <dsp:cNvSpPr/>
      </dsp:nvSpPr>
      <dsp:spPr>
        <a:xfrm>
          <a:off x="2976" y="610493"/>
          <a:ext cx="1522511"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IN" sz="1800" kern="1200" dirty="0"/>
            <a:t>Structured</a:t>
          </a:r>
        </a:p>
      </dsp:txBody>
      <dsp:txXfrm>
        <a:off x="2976" y="610493"/>
        <a:ext cx="1522511" cy="356400"/>
      </dsp:txXfrm>
    </dsp:sp>
    <dsp:sp modelId="{425F6773-EBC9-4E0A-8EAF-1301A9AC6507}">
      <dsp:nvSpPr>
        <dsp:cNvPr id="0" name=""/>
        <dsp:cNvSpPr/>
      </dsp:nvSpPr>
      <dsp:spPr>
        <a:xfrm>
          <a:off x="1525488" y="593787"/>
          <a:ext cx="304502" cy="389812"/>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C2FFC9-C549-4525-9374-75EFDC4F1695}">
      <dsp:nvSpPr>
        <dsp:cNvPr id="0" name=""/>
        <dsp:cNvSpPr/>
      </dsp:nvSpPr>
      <dsp:spPr>
        <a:xfrm>
          <a:off x="1951791" y="593787"/>
          <a:ext cx="4141231" cy="3898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Business Data, Excel, CSV</a:t>
          </a:r>
        </a:p>
      </dsp:txBody>
      <dsp:txXfrm>
        <a:off x="1951791" y="593787"/>
        <a:ext cx="4141231" cy="389812"/>
      </dsp:txXfrm>
    </dsp:sp>
    <dsp:sp modelId="{96E614A9-D8DD-4608-AB80-600AEDDC1B0C}">
      <dsp:nvSpPr>
        <dsp:cNvPr id="0" name=""/>
        <dsp:cNvSpPr/>
      </dsp:nvSpPr>
      <dsp:spPr>
        <a:xfrm>
          <a:off x="2976" y="1065106"/>
          <a:ext cx="1522511"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IN" sz="1800" kern="1200" dirty="0"/>
            <a:t>Unstructured</a:t>
          </a:r>
        </a:p>
      </dsp:txBody>
      <dsp:txXfrm>
        <a:off x="2976" y="1065106"/>
        <a:ext cx="1522511" cy="356400"/>
      </dsp:txXfrm>
    </dsp:sp>
    <dsp:sp modelId="{B8ABF53D-D403-4813-BE67-81DC9C9CADC5}">
      <dsp:nvSpPr>
        <dsp:cNvPr id="0" name=""/>
        <dsp:cNvSpPr/>
      </dsp:nvSpPr>
      <dsp:spPr>
        <a:xfrm>
          <a:off x="1525488" y="1048400"/>
          <a:ext cx="304502" cy="389812"/>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32953C-9349-4759-A7B7-41B0DB1FC774}">
      <dsp:nvSpPr>
        <dsp:cNvPr id="0" name=""/>
        <dsp:cNvSpPr/>
      </dsp:nvSpPr>
      <dsp:spPr>
        <a:xfrm>
          <a:off x="1951791" y="1048400"/>
          <a:ext cx="4141231" cy="3898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IN" sz="1800" kern="1200" dirty="0"/>
            <a:t>Text, Images and Speech</a:t>
          </a:r>
        </a:p>
      </dsp:txBody>
      <dsp:txXfrm>
        <a:off x="1951791" y="1048400"/>
        <a:ext cx="4141231" cy="389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230AC-BBA3-49F1-8505-60D040F54E79}">
      <dsp:nvSpPr>
        <dsp:cNvPr id="0" name=""/>
        <dsp:cNvSpPr/>
      </dsp:nvSpPr>
      <dsp:spPr>
        <a:xfrm>
          <a:off x="0" y="0"/>
          <a:ext cx="10864659" cy="2438400"/>
        </a:xfrm>
        <a:prstGeom prst="roundRect">
          <a:avLst>
            <a:gd name="adj" fmla="val 10000"/>
          </a:avLst>
        </a:prstGeom>
        <a:solidFill>
          <a:schemeClr val="accent6">
            <a:alpha val="90000"/>
            <a:tint val="55000"/>
            <a:hueOff val="0"/>
            <a:satOff val="0"/>
            <a:lumOff val="0"/>
            <a:alphaOff val="0"/>
          </a:schemeClr>
        </a:solidFill>
        <a:ln w="12700" cap="flat" cmpd="sng" algn="ctr">
          <a:solidFill>
            <a:schemeClr val="accent6">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67278B-B3D6-44A5-A1F1-338CC135AE84}">
      <dsp:nvSpPr>
        <dsp:cNvPr id="0" name=""/>
        <dsp:cNvSpPr/>
      </dsp:nvSpPr>
      <dsp:spPr>
        <a:xfrm>
          <a:off x="325939" y="325120"/>
          <a:ext cx="3191493" cy="1788160"/>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FFAADA-DF0E-4D4A-B770-FD0E2A1FC497}">
      <dsp:nvSpPr>
        <dsp:cNvPr id="0" name=""/>
        <dsp:cNvSpPr/>
      </dsp:nvSpPr>
      <dsp:spPr>
        <a:xfrm rot="10800000">
          <a:off x="325939" y="2438400"/>
          <a:ext cx="3191493" cy="2980266"/>
        </a:xfrm>
        <a:prstGeom prst="round2SameRect">
          <a:avLst>
            <a:gd name="adj1" fmla="val 10500"/>
            <a:gd name="adj2" fmla="val 0"/>
          </a:avLst>
        </a:prstGeom>
        <a:solidFill>
          <a:schemeClr val="accent6">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with a labeled training set.</a:t>
          </a:r>
        </a:p>
        <a:p>
          <a:pPr marL="0" lvl="0" indent="0" algn="ctr" defTabSz="1111250">
            <a:lnSpc>
              <a:spcPct val="90000"/>
            </a:lnSpc>
            <a:spcBef>
              <a:spcPct val="0"/>
            </a:spcBef>
            <a:spcAft>
              <a:spcPct val="35000"/>
            </a:spcAft>
            <a:buNone/>
          </a:pPr>
          <a:r>
            <a:rPr lang="en-US" sz="2500" kern="1200" dirty="0"/>
            <a:t>Email spam detector with training set of already labeled emails.</a:t>
          </a:r>
        </a:p>
      </dsp:txBody>
      <dsp:txXfrm rot="10800000">
        <a:off x="417592" y="2438400"/>
        <a:ext cx="3008187" cy="2888613"/>
      </dsp:txXfrm>
    </dsp:sp>
    <dsp:sp modelId="{7EE6386D-E404-4857-B5F9-A8CFC84E2EB5}">
      <dsp:nvSpPr>
        <dsp:cNvPr id="0" name=""/>
        <dsp:cNvSpPr/>
      </dsp:nvSpPr>
      <dsp:spPr>
        <a:xfrm>
          <a:off x="3836583" y="325120"/>
          <a:ext cx="3191493" cy="1788160"/>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F2D4E3-0A50-4DCF-97F1-14122F996026}">
      <dsp:nvSpPr>
        <dsp:cNvPr id="0" name=""/>
        <dsp:cNvSpPr/>
      </dsp:nvSpPr>
      <dsp:spPr>
        <a:xfrm rot="10800000">
          <a:off x="3836583" y="2438400"/>
          <a:ext cx="3191493" cy="2980266"/>
        </a:xfrm>
        <a:prstGeom prst="round2SameRect">
          <a:avLst>
            <a:gd name="adj1" fmla="val 10500"/>
            <a:gd name="adj2" fmla="val 0"/>
          </a:avLst>
        </a:prstGeom>
        <a:solidFill>
          <a:schemeClr val="accent6">
            <a:shade val="50000"/>
            <a:hueOff val="56645"/>
            <a:satOff val="4726"/>
            <a:lumOff val="236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Discovering patterns in unlabeled data. </a:t>
          </a:r>
        </a:p>
        <a:p>
          <a:pPr marL="0" lvl="0" indent="0" algn="ctr" defTabSz="1111250">
            <a:lnSpc>
              <a:spcPct val="90000"/>
            </a:lnSpc>
            <a:spcBef>
              <a:spcPct val="0"/>
            </a:spcBef>
            <a:spcAft>
              <a:spcPct val="35000"/>
            </a:spcAft>
            <a:buNone/>
          </a:pPr>
          <a:r>
            <a:rPr lang="en-US" sz="2500" kern="1200" dirty="0"/>
            <a:t>Cluster similar documents based on the text content.</a:t>
          </a:r>
        </a:p>
      </dsp:txBody>
      <dsp:txXfrm rot="10800000">
        <a:off x="3928236" y="2438400"/>
        <a:ext cx="3008187" cy="2888613"/>
      </dsp:txXfrm>
    </dsp:sp>
    <dsp:sp modelId="{1E5D9D5A-7A2D-4FB6-A816-A9290C0AA8E9}">
      <dsp:nvSpPr>
        <dsp:cNvPr id="0" name=""/>
        <dsp:cNvSpPr/>
      </dsp:nvSpPr>
      <dsp:spPr>
        <a:xfrm>
          <a:off x="7347226" y="325120"/>
          <a:ext cx="3191493" cy="1788160"/>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1FA8E0-F89C-4848-B063-8A8F46D9BC21}">
      <dsp:nvSpPr>
        <dsp:cNvPr id="0" name=""/>
        <dsp:cNvSpPr/>
      </dsp:nvSpPr>
      <dsp:spPr>
        <a:xfrm rot="10800000">
          <a:off x="7347226" y="2438400"/>
          <a:ext cx="3191493" cy="2980266"/>
        </a:xfrm>
        <a:prstGeom prst="round2SameRect">
          <a:avLst>
            <a:gd name="adj1" fmla="val 10500"/>
            <a:gd name="adj2" fmla="val 0"/>
          </a:avLst>
        </a:prstGeom>
        <a:solidFill>
          <a:schemeClr val="accent6">
            <a:shade val="50000"/>
            <a:hueOff val="56645"/>
            <a:satOff val="4726"/>
            <a:lumOff val="236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dirty="0"/>
            <a:t>Learning based on feedback or reward. </a:t>
          </a:r>
        </a:p>
        <a:p>
          <a:pPr marL="0" lvl="0" indent="0" algn="ctr" defTabSz="1111250">
            <a:lnSpc>
              <a:spcPct val="90000"/>
            </a:lnSpc>
            <a:spcBef>
              <a:spcPct val="0"/>
            </a:spcBef>
            <a:spcAft>
              <a:spcPct val="35000"/>
            </a:spcAft>
            <a:buNone/>
          </a:pPr>
          <a:r>
            <a:rPr lang="en-US" sz="2500" kern="1200" dirty="0"/>
            <a:t>Learn to play chess by winning or losing.</a:t>
          </a:r>
        </a:p>
      </dsp:txBody>
      <dsp:txXfrm rot="10800000">
        <a:off x="7438879" y="2438400"/>
        <a:ext cx="3008187" cy="2888613"/>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1.95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2.84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9-09-09T05:17:43.488"/>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4.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5.5814" units="1/cm"/>
          <inkml:channelProperty channel="Y" name="resolution" value="55.6701" units="1/cm"/>
          <inkml:channelProperty channel="T" name="resolution" value="1" units="1/dev"/>
        </inkml:channelProperties>
      </inkml:inkSource>
      <inkml:timestamp xml:id="ts0" timeString="2019-05-20T05:55:49.238"/>
    </inkml:context>
    <inkml:brush xml:id="br0">
      <inkml:brushProperty name="width" value="0.05292" units="cm"/>
      <inkml:brushProperty name="height" value="0.05292" units="cm"/>
      <inkml:brushProperty name="color" value="#FF0000"/>
    </inkml:brush>
  </inkml:definitions>
  <inkml:trace contextRef="#ctx0" brushRef="#br0">9260 3493 0,'0'0'0,"-17"-18"16,17 53 15,0 53-31,0 18 31,0 0-15,35-35 0,-35-36-1,0-18-15,18-17 16,-18 18 0,0-53-1</inkml:trace>
  <inkml:trace contextRef="#ctx0" brushRef="#br0" timeOffset="563.04">9190 3228 0,'0'0'0,"0"-35"0,-35 35 16,-1 0-1,1-18 1,17 18 15,-35 35-15,-52 142 0,69-1-1,-17 18 1,53 0-1,0-123-15,89 70 16,52-53 0,35-53-1,36-52 1,-71-89 0,-123-35-1,-18-89 1,-142-34-1,-34 70 1,-36 176 0,124 53-1</inkml:trace>
  <inkml:trace contextRef="#ctx0" brushRef="#br0" timeOffset="6213.61">24606 12153 0,'0'0'0,"18"-35"31,35 0-15,35-1-1,-17 36 1,-54 0-1,-17 106 1,0-35 0,-70 17-1,34-53 1,72-35 31,-1 0-32,35-17 1,19-1 0,-36-17-1,-36 35 1,-17-36-16</inkml:trace>
  <inkml:trace contextRef="#ctx0" brushRef="#br0" timeOffset="6655.07">24800 11730 0,'0'0'16,"-17"0"-16,-36 0 15,17 0 1,-34 35 15,-1 53-15,-34 195-1,69-125 1,36-34 0,53-1-1,88-52 1,212-71-1,-71-106 1,-123-35 0,-71 0-1,-105-177 1,-142 89 15,-35 105-15,-71 89-1,106 123 1,124 18-16</inkml:trace>
  <inkml:trace contextRef="#ctx0" brushRef="#br0" timeOffset="8729.77">8326 14093 0,'0'0'0,"-18"0"0,18-17 31,35-54-16,124 36 1,-71 35 0,-70 18-1,17 35 1,-35 17 0,-35 1-1,0-36 1,52-35 31,18 0-47,1 0 15,17 0 1,-18 0 0,-17 35 15,-18-17-16,-36 52 1,-70-34 0,-17 17-1,-36-53 1,124 0 0,17-89-1</inkml:trace>
  <inkml:trace contextRef="#ctx0" brushRef="#br0" timeOffset="9154.82">8326 13758 0,'0'0'0,"-71"-53"31,0 53-15,36 0-1,-35 53 1,-19 71 0,89 105-1,0 0 1,53-52 0,71-36-1,105-71 1,-17-70-1,-18-52 1,-88-37 0,-71 1-16,0-88 15,-88-1 17,-88-17-17,-53 71-15,-18 70 16,-123 124-1,247-1-15</inkml:trace>
  <inkml:trace contextRef="#ctx0" brushRef="#br0" timeOffset="12213.98">22190 2752 0,'0'-18'0,"0"0"31,0 36 47,0 53-62,35-18 0,-35 35-1,18-18 1,17-70-1,-17 0 1,-1 0 0,18-17-1,36-36 1,-36 17 0,-35 54 30,18 17-30,-18 54 0,35-19-1,-35-52 1,18-18 0</inkml:trace>
  <inkml:trace contextRef="#ctx0" brushRef="#br0" timeOffset="12597.51">22225 2258 0,'0'0'0,"-53"-18"16,0 18-16,0 18 31,18 52-31,-18 107 16,18 52-1,35-53 1,0-34 0,123 16 15,18-122-15,71-36-1,0-36 1,-54-140-1,-140 0-15,-71-1 32,-123-70-17,-54 71 1,-52 141 0,176 87-1</inkml:trace>
  <inkml:trace contextRef="#ctx0" brushRef="#br0" timeOffset="14523.34">22613 5733 0,'-53'0'156,"18"0"-156,17 0 16,1 0-16,-19 0 15,19 0 1,17 35 15,0 0-15,0 36-1,17-18 1,-17-36 15,18-17-15,0 0 31,17 0-32,18-35-15,-18 35 16,0 0 0,18 35-1,-17 1 1,-36-1-1,0-17 17,-18-18-32,-53 35 15,-70 18 1,35-36 0,1-17-1,105-17 16,0-19-15</inkml:trace>
  <inkml:trace contextRef="#ctx0" brushRef="#br0" timeOffset="14955.71">22437 5574 0,'0'0'15,"-53"-18"1,35 18 0,-35 53-1,53 53 1,-35 141 15,70-18-15,36-88-1,88-35 1,35-71 0,-124-35-16,89-35 15,-53-71 1,-36-70 0,-70-71-1,-159-70 1,18 158-1,-35 71 1,35 52 0,-36 125-1,177-37 1</inkml:trace>
  <inkml:trace contextRef="#ctx0" brushRef="#br0" timeOffset="17342.34">7990 9878 0,'0'0'0,"-17"0"16,-36 35 15,0 71-16,18 17-15,-1 124 16,36-194 0,18 35-1,17-52 1,18-19-16,35-34 31,-70-36-15,17 35-1,-35-35 1,-53 18 0,-70-18-1,35 53 1,70 18-16</inkml:trace>
  <inkml:trace contextRef="#ctx0" brushRef="#br0" timeOffset="17805.2">7814 9772 0,'0'0'0,"-18"-35"0,-17 35 16,17 0-1,1 0 1,-124 158 0,88 107-1,18-18 1,35-35 0,88 17-1,0-159 1,88-34-1,54-72 1,-36-87 0,-124 35-16,54-89 15,-124-34 1,-18-54 15,-123 1-15,-124 87-1,89 177 1,17 71 0,89 17-16</inkml:trace>
  <inkml:trace contextRef="#ctx0" brushRef="#br0" timeOffset="24865.01">6562 6368 0,'0'0'0,"-18"0"15,18-36 17,18 19-17,35 17 16,-36-18-31,1 18 16,17-35 0,-17 35-1,-1-18 298,19 18-298,-19-35 1,1 35 0,17-18-1,-35 36 126,0 52-125,0-17-16,0 18 15,18 52 1,-18-87-1,35 17 1</inkml:trace>
  <inkml:trace contextRef="#ctx0" brushRef="#br0" timeOffset="25088.7">6703 6544 0,'0'0'0,"0"-18"31,0 1-15,17 17 0,54-71-1,52 18 1,-52 0-16</inkml:trace>
  <inkml:trace contextRef="#ctx0" brushRef="#br0" timeOffset="25546.79">6720 5980 0,'0'0'0,"-123"0"31,88 0-31,-1 0 15,-17 17 1,18 36-16,-35 18 16,52 17 15,-17 35-15,35 1-16,35 52 15,88-70 1,1-71-1,52 1 17,36-107-17,-141-17 1,-19-124 0,-52 1-1,-141-1 1,-53 71-1,-70 123 1,158 71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93525D-680C-4316-840B-636A9BF84504}" type="datetimeFigureOut">
              <a:rPr lang="en-IN" smtClean="0"/>
              <a:t>31-08-2023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7135DA-A36F-4D7B-A550-1A15D669B91F}" type="slidenum">
              <a:rPr lang="en-IN" smtClean="0"/>
              <a:t>‹#›</a:t>
            </a:fld>
            <a:endParaRPr lang="en-IN"/>
          </a:p>
        </p:txBody>
      </p:sp>
    </p:spTree>
    <p:extLst>
      <p:ext uri="{BB962C8B-B14F-4D97-AF65-F5344CB8AC3E}">
        <p14:creationId xmlns:p14="http://schemas.microsoft.com/office/powerpoint/2010/main" val="443326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Arial" charset="0"/>
                <a:ea typeface="+mn-ea"/>
                <a:cs typeface="+mn-cs"/>
              </a:rPr>
              <a:t>the theory and development of computer systems able to perform tasks normally requiring human intelligence, such as visual perception, speech recognition, decision-making, and translation between languages</a:t>
            </a:r>
            <a:endParaRPr lang="en-US" dirty="0"/>
          </a:p>
        </p:txBody>
      </p:sp>
      <p:sp>
        <p:nvSpPr>
          <p:cNvPr id="4" name="Slide Number Placeholder 3"/>
          <p:cNvSpPr>
            <a:spLocks noGrp="1"/>
          </p:cNvSpPr>
          <p:nvPr>
            <p:ph type="sldNum" sz="quarter" idx="10"/>
          </p:nvPr>
        </p:nvSpPr>
        <p:spPr/>
        <p:txBody>
          <a:bodyPr/>
          <a:lstStyle/>
          <a:p>
            <a:pPr>
              <a:defRPr/>
            </a:pPr>
            <a:fld id="{8F2F4E57-8579-4838-B84C-35BF7B205AF6}" type="slidenum">
              <a:rPr lang="en-US" smtClean="0"/>
              <a:pPr>
                <a:defRPr/>
              </a:pPr>
              <a:t>7</a:t>
            </a:fld>
            <a:endParaRPr lang="en-US"/>
          </a:p>
        </p:txBody>
      </p:sp>
    </p:spTree>
    <p:extLst>
      <p:ext uri="{BB962C8B-B14F-4D97-AF65-F5344CB8AC3E}">
        <p14:creationId xmlns:p14="http://schemas.microsoft.com/office/powerpoint/2010/main" val="429097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4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6FE4D8-742B-4F1F-ADD6-F7E9A94BAF32}" type="slidenum">
              <a:rPr lang="en-US" smtClean="0"/>
              <a:t>48</a:t>
            </a:fld>
            <a:endParaRPr lang="en-US"/>
          </a:p>
        </p:txBody>
      </p:sp>
    </p:spTree>
    <p:extLst>
      <p:ext uri="{BB962C8B-B14F-4D97-AF65-F5344CB8AC3E}">
        <p14:creationId xmlns:p14="http://schemas.microsoft.com/office/powerpoint/2010/main" val="6540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_slide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ADD692-B322-49CB-86F8-8252EC929D79}"/>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78EE1DE9-B211-434B-AA03-75917B073F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310572-6642-4219-A748-81145538D2BC}"/>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10;p2">
            <a:extLst>
              <a:ext uri="{FF2B5EF4-FFF2-40B4-BE49-F238E27FC236}">
                <a16:creationId xmlns:a16="http://schemas.microsoft.com/office/drawing/2014/main" id="{54F5AD51-CD82-4C93-9859-F19C7305DBAD}"/>
              </a:ext>
            </a:extLst>
          </p:cNvPr>
          <p:cNvSpPr txBox="1">
            <a:spLocks noGrp="1"/>
          </p:cNvSpPr>
          <p:nvPr>
            <p:ph type="ctrTitle"/>
          </p:nvPr>
        </p:nvSpPr>
        <p:spPr>
          <a:xfrm>
            <a:off x="860213" y="1464812"/>
            <a:ext cx="10493587"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dk2"/>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grpSp>
        <p:nvGrpSpPr>
          <p:cNvPr id="7" name="Group 6">
            <a:extLst>
              <a:ext uri="{FF2B5EF4-FFF2-40B4-BE49-F238E27FC236}">
                <a16:creationId xmlns:a16="http://schemas.microsoft.com/office/drawing/2014/main" id="{CBFD7230-DA9C-4731-B33A-4DCB0554D30B}"/>
              </a:ext>
            </a:extLst>
          </p:cNvPr>
          <p:cNvGrpSpPr/>
          <p:nvPr/>
        </p:nvGrpSpPr>
        <p:grpSpPr>
          <a:xfrm>
            <a:off x="-1" y="3767304"/>
            <a:ext cx="9842216" cy="102800"/>
            <a:chOff x="-1" y="2533163"/>
            <a:chExt cx="7381662" cy="77100"/>
          </a:xfrm>
        </p:grpSpPr>
        <p:sp>
          <p:nvSpPr>
            <p:cNvPr id="8" name="Google Shape;11;p2">
              <a:extLst>
                <a:ext uri="{FF2B5EF4-FFF2-40B4-BE49-F238E27FC236}">
                  <a16:creationId xmlns:a16="http://schemas.microsoft.com/office/drawing/2014/main" id="{73651DED-90B8-4A0C-A87E-F3E69AD5A9BC}"/>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12;p2">
              <a:extLst>
                <a:ext uri="{FF2B5EF4-FFF2-40B4-BE49-F238E27FC236}">
                  <a16:creationId xmlns:a16="http://schemas.microsoft.com/office/drawing/2014/main" id="{0EC1F6E2-F696-41EC-AFC7-8157326CE1F2}"/>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13;p2">
              <a:extLst>
                <a:ext uri="{FF2B5EF4-FFF2-40B4-BE49-F238E27FC236}">
                  <a16:creationId xmlns:a16="http://schemas.microsoft.com/office/drawing/2014/main" id="{D32F28CF-169E-46EE-BAD0-01C836C82028}"/>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4;p2">
              <a:extLst>
                <a:ext uri="{FF2B5EF4-FFF2-40B4-BE49-F238E27FC236}">
                  <a16:creationId xmlns:a16="http://schemas.microsoft.com/office/drawing/2014/main" id="{AFB6BB10-DB01-45D3-B3D5-2009226B68C9}"/>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 name="Text Placeholder 4">
            <a:extLst>
              <a:ext uri="{FF2B5EF4-FFF2-40B4-BE49-F238E27FC236}">
                <a16:creationId xmlns:a16="http://schemas.microsoft.com/office/drawing/2014/main" id="{572B939A-A918-4174-BA89-BA8A256747AE}"/>
              </a:ext>
            </a:extLst>
          </p:cNvPr>
          <p:cNvSpPr>
            <a:spLocks noGrp="1"/>
          </p:cNvSpPr>
          <p:nvPr>
            <p:ph type="body" sz="quarter" idx="13"/>
          </p:nvPr>
        </p:nvSpPr>
        <p:spPr>
          <a:xfrm>
            <a:off x="860214" y="2686126"/>
            <a:ext cx="10493585" cy="937532"/>
          </a:xfrm>
        </p:spPr>
        <p:txBody>
          <a:bodyPr/>
          <a:lstStyle>
            <a:lvl1pPr marL="101597" indent="0">
              <a:buNone/>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14" name="Group 13">
            <a:extLst>
              <a:ext uri="{FF2B5EF4-FFF2-40B4-BE49-F238E27FC236}">
                <a16:creationId xmlns:a16="http://schemas.microsoft.com/office/drawing/2014/main" id="{A6838485-DC57-4B9A-82BE-A4BB277274AA}"/>
              </a:ext>
            </a:extLst>
          </p:cNvPr>
          <p:cNvGrpSpPr/>
          <p:nvPr/>
        </p:nvGrpSpPr>
        <p:grpSpPr>
          <a:xfrm>
            <a:off x="-1" y="3767304"/>
            <a:ext cx="9842216" cy="102800"/>
            <a:chOff x="-1" y="2533163"/>
            <a:chExt cx="7381662" cy="77100"/>
          </a:xfrm>
        </p:grpSpPr>
        <p:sp>
          <p:nvSpPr>
            <p:cNvPr id="15" name="Google Shape;11;p2">
              <a:extLst>
                <a:ext uri="{FF2B5EF4-FFF2-40B4-BE49-F238E27FC236}">
                  <a16:creationId xmlns:a16="http://schemas.microsoft.com/office/drawing/2014/main" id="{7A054864-F8D4-4844-A0C1-9819C28B6E54}"/>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2;p2">
              <a:extLst>
                <a:ext uri="{FF2B5EF4-FFF2-40B4-BE49-F238E27FC236}">
                  <a16:creationId xmlns:a16="http://schemas.microsoft.com/office/drawing/2014/main" id="{1149A506-6A51-4312-9F42-0BFA37E822C1}"/>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3;p2">
              <a:extLst>
                <a:ext uri="{FF2B5EF4-FFF2-40B4-BE49-F238E27FC236}">
                  <a16:creationId xmlns:a16="http://schemas.microsoft.com/office/drawing/2014/main" id="{4834F9EA-BD92-4AA4-8086-061F20F6CDC4}"/>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4;p2">
              <a:extLst>
                <a:ext uri="{FF2B5EF4-FFF2-40B4-BE49-F238E27FC236}">
                  <a16:creationId xmlns:a16="http://schemas.microsoft.com/office/drawing/2014/main" id="{54A6F584-6106-4B8F-A9B7-314546AD7CA7}"/>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83781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6" name="Google Shape;16;p3">
            <a:extLst>
              <a:ext uri="{FF2B5EF4-FFF2-40B4-BE49-F238E27FC236}">
                <a16:creationId xmlns:a16="http://schemas.microsoft.com/office/drawing/2014/main" id="{AB630886-8D20-4E3C-BE48-EDFD44DA8C11}"/>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16;p3">
            <a:extLst>
              <a:ext uri="{FF2B5EF4-FFF2-40B4-BE49-F238E27FC236}">
                <a16:creationId xmlns:a16="http://schemas.microsoft.com/office/drawing/2014/main" id="{D113AA6D-6ADA-42F5-B757-0BA3C57BCF52}"/>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 name="Date Placeholder 2">
            <a:extLst>
              <a:ext uri="{FF2B5EF4-FFF2-40B4-BE49-F238E27FC236}">
                <a16:creationId xmlns:a16="http://schemas.microsoft.com/office/drawing/2014/main" id="{1AABAEAC-8F53-4D12-AB53-7DA9616C7B1F}"/>
              </a:ext>
            </a:extLst>
          </p:cNvPr>
          <p:cNvSpPr>
            <a:spLocks noGrp="1"/>
          </p:cNvSpPr>
          <p:nvPr>
            <p:ph type="dt" sz="half" idx="10"/>
          </p:nvPr>
        </p:nvSpPr>
        <p:spPr/>
        <p:txBody>
          <a:bodyPr/>
          <a:lstStyle>
            <a:lvl1pPr marL="0" indent="0">
              <a:defRPr>
                <a:solidFill>
                  <a:schemeClr val="bg1"/>
                </a:solidFill>
              </a:defRPr>
            </a:lvl1pPr>
          </a:lstStyle>
          <a:p>
            <a:fld id="{4EE5579B-554F-483E-A8D1-ED7473EB15E6}" type="datetimeFigureOut">
              <a:rPr lang="en-IN" smtClean="0"/>
              <a:t>31-08-2023</a:t>
            </a:fld>
            <a:endParaRPr lang="en-IN"/>
          </a:p>
        </p:txBody>
      </p:sp>
      <p:sp>
        <p:nvSpPr>
          <p:cNvPr id="5" name="Slide Number Placeholder 4">
            <a:extLst>
              <a:ext uri="{FF2B5EF4-FFF2-40B4-BE49-F238E27FC236}">
                <a16:creationId xmlns:a16="http://schemas.microsoft.com/office/drawing/2014/main" id="{18679B8B-6396-49DC-94C9-49348061864A}"/>
              </a:ext>
            </a:extLst>
          </p:cNvPr>
          <p:cNvSpPr>
            <a:spLocks noGrp="1"/>
          </p:cNvSpPr>
          <p:nvPr>
            <p:ph type="sldNum" sz="quarter" idx="12"/>
          </p:nvPr>
        </p:nvSpPr>
        <p:spPr>
          <a:xfrm>
            <a:off x="10144717" y="6356352"/>
            <a:ext cx="1209083" cy="413825"/>
          </a:xfrm>
        </p:spPr>
        <p:txBody>
          <a:bodyPr/>
          <a:lstStyle/>
          <a:p>
            <a:fld id="{0482F118-D10E-47DD-AB75-FAFEE08C238D}" type="slidenum">
              <a:rPr lang="en-IN" smtClean="0"/>
              <a:t>‹#›</a:t>
            </a:fld>
            <a:endParaRPr lang="en-IN"/>
          </a:p>
        </p:txBody>
      </p:sp>
      <p:grpSp>
        <p:nvGrpSpPr>
          <p:cNvPr id="8" name="Group 7">
            <a:extLst>
              <a:ext uri="{FF2B5EF4-FFF2-40B4-BE49-F238E27FC236}">
                <a16:creationId xmlns:a16="http://schemas.microsoft.com/office/drawing/2014/main" id="{0650D71D-13A6-4D63-81AD-FA5216DF11A8}"/>
              </a:ext>
            </a:extLst>
          </p:cNvPr>
          <p:cNvGrpSpPr/>
          <p:nvPr/>
        </p:nvGrpSpPr>
        <p:grpSpPr>
          <a:xfrm>
            <a:off x="724961" y="1940968"/>
            <a:ext cx="4267200" cy="3524595"/>
            <a:chOff x="10832728" y="2446891"/>
            <a:chExt cx="6426572" cy="5393217"/>
          </a:xfrm>
        </p:grpSpPr>
        <p:grpSp>
          <p:nvGrpSpPr>
            <p:cNvPr id="9" name="Group 3">
              <a:extLst>
                <a:ext uri="{FF2B5EF4-FFF2-40B4-BE49-F238E27FC236}">
                  <a16:creationId xmlns:a16="http://schemas.microsoft.com/office/drawing/2014/main" id="{9920BDA8-395E-42DE-A065-114E96FACC08}"/>
                </a:ext>
              </a:extLst>
            </p:cNvPr>
            <p:cNvGrpSpPr/>
            <p:nvPr/>
          </p:nvGrpSpPr>
          <p:grpSpPr>
            <a:xfrm>
              <a:off x="10832728" y="2446891"/>
              <a:ext cx="6426572" cy="5393217"/>
              <a:chOff x="0" y="0"/>
              <a:chExt cx="1538433" cy="1291062"/>
            </a:xfrm>
          </p:grpSpPr>
          <p:sp>
            <p:nvSpPr>
              <p:cNvPr id="16" name="Freeform 4">
                <a:extLst>
                  <a:ext uri="{FF2B5EF4-FFF2-40B4-BE49-F238E27FC236}">
                    <a16:creationId xmlns:a16="http://schemas.microsoft.com/office/drawing/2014/main" id="{09C7CB2D-B6BA-407F-9261-21C0D20B4980}"/>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2400"/>
              </a:p>
            </p:txBody>
          </p:sp>
        </p:grpSp>
        <p:grpSp>
          <p:nvGrpSpPr>
            <p:cNvPr id="10" name="Group 9">
              <a:extLst>
                <a:ext uri="{FF2B5EF4-FFF2-40B4-BE49-F238E27FC236}">
                  <a16:creationId xmlns:a16="http://schemas.microsoft.com/office/drawing/2014/main" id="{D1E703F5-1910-44F4-BB6B-DF7460DA3BF2}"/>
                </a:ext>
              </a:extLst>
            </p:cNvPr>
            <p:cNvGrpSpPr/>
            <p:nvPr/>
          </p:nvGrpSpPr>
          <p:grpSpPr>
            <a:xfrm>
              <a:off x="11658600" y="3453279"/>
              <a:ext cx="4777276" cy="3380443"/>
              <a:chOff x="11396877" y="3668057"/>
              <a:chExt cx="4777276" cy="3380443"/>
            </a:xfrm>
          </p:grpSpPr>
          <p:sp>
            <p:nvSpPr>
              <p:cNvPr id="11" name="AutoShape 3">
                <a:extLst>
                  <a:ext uri="{FF2B5EF4-FFF2-40B4-BE49-F238E27FC236}">
                    <a16:creationId xmlns:a16="http://schemas.microsoft.com/office/drawing/2014/main" id="{FD22AA6D-CF37-44B4-BA27-30A6BC6DC029}"/>
                  </a:ext>
                </a:extLst>
              </p:cNvPr>
              <p:cNvSpPr/>
              <p:nvPr/>
            </p:nvSpPr>
            <p:spPr>
              <a:xfrm>
                <a:off x="11396877" y="5403598"/>
                <a:ext cx="4773272" cy="1644902"/>
              </a:xfrm>
              <a:prstGeom prst="rect">
                <a:avLst/>
              </a:prstGeom>
              <a:solidFill>
                <a:srgbClr val="2185C5"/>
              </a:solidFill>
            </p:spPr>
          </p:sp>
          <p:sp>
            <p:nvSpPr>
              <p:cNvPr id="12" name="AutoShape 5">
                <a:extLst>
                  <a:ext uri="{FF2B5EF4-FFF2-40B4-BE49-F238E27FC236}">
                    <a16:creationId xmlns:a16="http://schemas.microsoft.com/office/drawing/2014/main" id="{F1FF475E-83D8-494A-9026-738D7B9D82AB}"/>
                  </a:ext>
                </a:extLst>
              </p:cNvPr>
              <p:cNvSpPr/>
              <p:nvPr/>
            </p:nvSpPr>
            <p:spPr>
              <a:xfrm>
                <a:off x="11396877" y="3668057"/>
                <a:ext cx="4777276" cy="1644902"/>
              </a:xfrm>
              <a:prstGeom prst="rect">
                <a:avLst/>
              </a:prstGeom>
              <a:solidFill>
                <a:schemeClr val="accent5">
                  <a:lumMod val="75000"/>
                </a:schemeClr>
              </a:solidFill>
            </p:spPr>
          </p:sp>
          <p:grpSp>
            <p:nvGrpSpPr>
              <p:cNvPr id="13" name="Group 29">
                <a:extLst>
                  <a:ext uri="{FF2B5EF4-FFF2-40B4-BE49-F238E27FC236}">
                    <a16:creationId xmlns:a16="http://schemas.microsoft.com/office/drawing/2014/main" id="{30AEFF9A-F36A-45A2-8667-FFA0C3CF67A6}"/>
                  </a:ext>
                </a:extLst>
              </p:cNvPr>
              <p:cNvGrpSpPr/>
              <p:nvPr/>
            </p:nvGrpSpPr>
            <p:grpSpPr>
              <a:xfrm>
                <a:off x="11822637" y="3720883"/>
                <a:ext cx="783092" cy="1539250"/>
                <a:chOff x="0" y="0"/>
                <a:chExt cx="1044123" cy="2052334"/>
              </a:xfrm>
            </p:grpSpPr>
            <p:pic>
              <p:nvPicPr>
                <p:cNvPr id="14" name="Picture 30">
                  <a:extLst>
                    <a:ext uri="{FF2B5EF4-FFF2-40B4-BE49-F238E27FC236}">
                      <a16:creationId xmlns:a16="http://schemas.microsoft.com/office/drawing/2014/main" id="{403AC011-F4E0-4D41-8A8C-5BA94A1F0D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31">
                  <a:extLst>
                    <a:ext uri="{FF2B5EF4-FFF2-40B4-BE49-F238E27FC236}">
                      <a16:creationId xmlns:a16="http://schemas.microsoft.com/office/drawing/2014/main" id="{4419FD35-EBCD-48B4-8BA8-8F4FF4111BFF}"/>
                    </a:ext>
                  </a:extLst>
                </p:cNvPr>
                <p:cNvSpPr txBox="1"/>
                <p:nvPr/>
              </p:nvSpPr>
              <p:spPr>
                <a:xfrm>
                  <a:off x="135672" y="224671"/>
                  <a:ext cx="772779" cy="990564"/>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grpSp>
      <p:grpSp>
        <p:nvGrpSpPr>
          <p:cNvPr id="230" name="Group 229">
            <a:extLst>
              <a:ext uri="{FF2B5EF4-FFF2-40B4-BE49-F238E27FC236}">
                <a16:creationId xmlns:a16="http://schemas.microsoft.com/office/drawing/2014/main" id="{7FB93893-F423-459C-97FB-2BDE5FE85D4C}"/>
              </a:ext>
            </a:extLst>
          </p:cNvPr>
          <p:cNvGrpSpPr/>
          <p:nvPr/>
        </p:nvGrpSpPr>
        <p:grpSpPr>
          <a:xfrm>
            <a:off x="724961" y="1940968"/>
            <a:ext cx="4267200" cy="3524595"/>
            <a:chOff x="10832728" y="2446891"/>
            <a:chExt cx="6426572" cy="5393217"/>
          </a:xfrm>
        </p:grpSpPr>
        <p:grpSp>
          <p:nvGrpSpPr>
            <p:cNvPr id="231" name="Group 3">
              <a:extLst>
                <a:ext uri="{FF2B5EF4-FFF2-40B4-BE49-F238E27FC236}">
                  <a16:creationId xmlns:a16="http://schemas.microsoft.com/office/drawing/2014/main" id="{095F8377-8C44-48DA-9A21-7192E8DE0089}"/>
                </a:ext>
              </a:extLst>
            </p:cNvPr>
            <p:cNvGrpSpPr/>
            <p:nvPr/>
          </p:nvGrpSpPr>
          <p:grpSpPr>
            <a:xfrm>
              <a:off x="10832728" y="2446891"/>
              <a:ext cx="6426572" cy="5393217"/>
              <a:chOff x="0" y="0"/>
              <a:chExt cx="1538433" cy="1291062"/>
            </a:xfrm>
          </p:grpSpPr>
          <p:sp>
            <p:nvSpPr>
              <p:cNvPr id="238" name="Freeform 4">
                <a:extLst>
                  <a:ext uri="{FF2B5EF4-FFF2-40B4-BE49-F238E27FC236}">
                    <a16:creationId xmlns:a16="http://schemas.microsoft.com/office/drawing/2014/main" id="{D0A2B309-6910-450D-A03D-CAEAFE188B69}"/>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2400"/>
              </a:p>
            </p:txBody>
          </p:sp>
        </p:grpSp>
        <p:grpSp>
          <p:nvGrpSpPr>
            <p:cNvPr id="232" name="Group 231">
              <a:extLst>
                <a:ext uri="{FF2B5EF4-FFF2-40B4-BE49-F238E27FC236}">
                  <a16:creationId xmlns:a16="http://schemas.microsoft.com/office/drawing/2014/main" id="{6084E5BD-57F7-46B5-B937-2DB86BE9C615}"/>
                </a:ext>
              </a:extLst>
            </p:cNvPr>
            <p:cNvGrpSpPr/>
            <p:nvPr/>
          </p:nvGrpSpPr>
          <p:grpSpPr>
            <a:xfrm>
              <a:off x="11658600" y="3453279"/>
              <a:ext cx="4777276" cy="3380443"/>
              <a:chOff x="11396877" y="3668057"/>
              <a:chExt cx="4777276" cy="3380443"/>
            </a:xfrm>
          </p:grpSpPr>
          <p:sp>
            <p:nvSpPr>
              <p:cNvPr id="233" name="AutoShape 3">
                <a:extLst>
                  <a:ext uri="{FF2B5EF4-FFF2-40B4-BE49-F238E27FC236}">
                    <a16:creationId xmlns:a16="http://schemas.microsoft.com/office/drawing/2014/main" id="{E49C04E4-55AD-4669-ADB4-F2E447AB29ED}"/>
                  </a:ext>
                </a:extLst>
              </p:cNvPr>
              <p:cNvSpPr/>
              <p:nvPr/>
            </p:nvSpPr>
            <p:spPr>
              <a:xfrm>
                <a:off x="11396877" y="5403598"/>
                <a:ext cx="4773272" cy="1644902"/>
              </a:xfrm>
              <a:prstGeom prst="rect">
                <a:avLst/>
              </a:prstGeom>
              <a:solidFill>
                <a:srgbClr val="2185C5"/>
              </a:solidFill>
            </p:spPr>
          </p:sp>
          <p:sp>
            <p:nvSpPr>
              <p:cNvPr id="234" name="AutoShape 5">
                <a:extLst>
                  <a:ext uri="{FF2B5EF4-FFF2-40B4-BE49-F238E27FC236}">
                    <a16:creationId xmlns:a16="http://schemas.microsoft.com/office/drawing/2014/main" id="{3AD4ED8E-C60A-4B37-83BA-34799557A106}"/>
                  </a:ext>
                </a:extLst>
              </p:cNvPr>
              <p:cNvSpPr/>
              <p:nvPr/>
            </p:nvSpPr>
            <p:spPr>
              <a:xfrm>
                <a:off x="11396877" y="3668057"/>
                <a:ext cx="4777276" cy="1644902"/>
              </a:xfrm>
              <a:prstGeom prst="rect">
                <a:avLst/>
              </a:prstGeom>
              <a:solidFill>
                <a:schemeClr val="accent5">
                  <a:lumMod val="75000"/>
                </a:schemeClr>
              </a:solidFill>
            </p:spPr>
          </p:sp>
          <p:sp>
            <p:nvSpPr>
              <p:cNvPr id="237" name="TextBox 31">
                <a:extLst>
                  <a:ext uri="{FF2B5EF4-FFF2-40B4-BE49-F238E27FC236}">
                    <a16:creationId xmlns:a16="http://schemas.microsoft.com/office/drawing/2014/main" id="{83F7946A-1989-4057-844B-FEB54A6B5077}"/>
                  </a:ext>
                </a:extLst>
              </p:cNvPr>
              <p:cNvSpPr txBox="1"/>
              <p:nvPr/>
            </p:nvSpPr>
            <p:spPr>
              <a:xfrm>
                <a:off x="11924390" y="3889386"/>
                <a:ext cx="579584" cy="742923"/>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sp>
        <p:nvSpPr>
          <p:cNvPr id="4" name="Footer Placeholder 3">
            <a:extLst>
              <a:ext uri="{FF2B5EF4-FFF2-40B4-BE49-F238E27FC236}">
                <a16:creationId xmlns:a16="http://schemas.microsoft.com/office/drawing/2014/main" id="{C343078C-A7C1-40B8-A349-2BC03A09C63F}"/>
              </a:ext>
            </a:extLst>
          </p:cNvPr>
          <p:cNvSpPr>
            <a:spLocks noGrp="1"/>
          </p:cNvSpPr>
          <p:nvPr>
            <p:ph type="ftr" sz="quarter" idx="11"/>
          </p:nvPr>
        </p:nvSpPr>
        <p:spPr>
          <a:xfrm>
            <a:off x="6090487" y="6371197"/>
            <a:ext cx="4114800" cy="366183"/>
          </a:xfrm>
        </p:spPr>
        <p:txBody>
          <a:bodyPr/>
          <a:lstStyle/>
          <a:p>
            <a:endParaRPr lang="en-IN"/>
          </a:p>
        </p:txBody>
      </p:sp>
      <p:sp>
        <p:nvSpPr>
          <p:cNvPr id="225" name="Text Placeholder 3">
            <a:extLst>
              <a:ext uri="{FF2B5EF4-FFF2-40B4-BE49-F238E27FC236}">
                <a16:creationId xmlns:a16="http://schemas.microsoft.com/office/drawing/2014/main" id="{41CE2E81-4C8B-4EC1-9119-28CDEC75E0CD}"/>
              </a:ext>
            </a:extLst>
          </p:cNvPr>
          <p:cNvSpPr>
            <a:spLocks noGrp="1"/>
          </p:cNvSpPr>
          <p:nvPr>
            <p:ph type="body" sz="quarter" idx="13" hasCustomPrompt="1"/>
          </p:nvPr>
        </p:nvSpPr>
        <p:spPr>
          <a:xfrm>
            <a:off x="2194599" y="2911008"/>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a:t>
            </a:r>
            <a:endParaRPr lang="en-IN"/>
          </a:p>
        </p:txBody>
      </p:sp>
      <p:sp>
        <p:nvSpPr>
          <p:cNvPr id="226" name="Text Placeholder 3">
            <a:extLst>
              <a:ext uri="{FF2B5EF4-FFF2-40B4-BE49-F238E27FC236}">
                <a16:creationId xmlns:a16="http://schemas.microsoft.com/office/drawing/2014/main" id="{1854482D-C9EF-46BF-BD60-31F20329F775}"/>
              </a:ext>
            </a:extLst>
          </p:cNvPr>
          <p:cNvSpPr>
            <a:spLocks noGrp="1"/>
          </p:cNvSpPr>
          <p:nvPr>
            <p:ph type="body" sz="quarter" idx="18" hasCustomPrompt="1"/>
          </p:nvPr>
        </p:nvSpPr>
        <p:spPr>
          <a:xfrm>
            <a:off x="1444461" y="3842175"/>
            <a:ext cx="2848140" cy="863027"/>
          </a:xfrm>
        </p:spPr>
        <p:txBody>
          <a:bodyPr anchor="ctr"/>
          <a:lstStyle>
            <a:lvl1pPr marL="304792" indent="-304792">
              <a:spcBef>
                <a:spcPts val="267"/>
              </a:spcBef>
              <a:spcAft>
                <a:spcPts val="267"/>
              </a:spcAft>
              <a:buClr>
                <a:schemeClr val="bg1"/>
              </a:buClr>
              <a:buSzPct val="100000"/>
              <a:buFont typeface="+mj-lt"/>
              <a:buAutoNum type="arabicPeriod"/>
              <a:defRPr sz="1467">
                <a:solidFill>
                  <a:schemeClr val="bg1"/>
                </a:solidFill>
              </a:defRPr>
            </a:lvl1pPr>
          </a:lstStyle>
          <a:p>
            <a:pPr lvl="0"/>
            <a:r>
              <a:rPr lang="en-US"/>
              <a:t>Topic 1</a:t>
            </a:r>
          </a:p>
          <a:p>
            <a:pPr lvl="0"/>
            <a:r>
              <a:rPr lang="en-US"/>
              <a:t>Topic 2</a:t>
            </a:r>
            <a:endParaRPr lang="en-IN"/>
          </a:p>
        </p:txBody>
      </p:sp>
      <p:sp>
        <p:nvSpPr>
          <p:cNvPr id="227" name="Text Placeholder 3">
            <a:extLst>
              <a:ext uri="{FF2B5EF4-FFF2-40B4-BE49-F238E27FC236}">
                <a16:creationId xmlns:a16="http://schemas.microsoft.com/office/drawing/2014/main" id="{A711CA8A-1C02-4B52-BA7F-CC0AEE2DDE9E}"/>
              </a:ext>
            </a:extLst>
          </p:cNvPr>
          <p:cNvSpPr>
            <a:spLocks noGrp="1"/>
          </p:cNvSpPr>
          <p:nvPr>
            <p:ph type="body" sz="quarter" idx="19" hasCustomPrompt="1"/>
          </p:nvPr>
        </p:nvSpPr>
        <p:spPr>
          <a:xfrm>
            <a:off x="1511459" y="2914842"/>
            <a:ext cx="696016" cy="450668"/>
          </a:xfrm>
        </p:spPr>
        <p:txBody>
          <a:bodyPr anchor="ctr">
            <a:noAutofit/>
          </a:bodyPr>
          <a:lstStyle>
            <a:lvl1pPr marL="0" indent="0">
              <a:spcBef>
                <a:spcPts val="267"/>
              </a:spcBef>
              <a:spcAft>
                <a:spcPts val="267"/>
              </a:spcAft>
              <a:buNone/>
              <a:defRPr lang="en-IN" sz="2667" b="1" kern="1200" dirty="0">
                <a:solidFill>
                  <a:schemeClr val="bg1"/>
                </a:solidFill>
                <a:latin typeface="Lato" panose="020F0502020204030203" pitchFamily="34" charset="0"/>
                <a:ea typeface="+mn-ea"/>
                <a:cs typeface="+mn-cs"/>
              </a:defRPr>
            </a:lvl1pPr>
          </a:lstStyle>
          <a:p>
            <a:pPr lvl="0"/>
            <a:r>
              <a:rPr lang="en-US"/>
              <a:t>01</a:t>
            </a:r>
            <a:endParaRPr lang="en-IN"/>
          </a:p>
        </p:txBody>
      </p:sp>
    </p:spTree>
    <p:extLst>
      <p:ext uri="{BB962C8B-B14F-4D97-AF65-F5344CB8AC3E}">
        <p14:creationId xmlns:p14="http://schemas.microsoft.com/office/powerpoint/2010/main" val="2237022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ide_layout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2C9AC51-DFCE-4C67-880C-99E5AC761F49}"/>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C2004173-EBEB-49C3-A1A5-B40DCE84D4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8732C5-7750-414B-8BFB-318ADCE9228F}"/>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16;p3">
            <a:extLst>
              <a:ext uri="{FF2B5EF4-FFF2-40B4-BE49-F238E27FC236}">
                <a16:creationId xmlns:a16="http://schemas.microsoft.com/office/drawing/2014/main" id="{3D5BDE45-AC47-4D58-99C8-297CBDEF9E6F}"/>
              </a:ext>
            </a:extLst>
          </p:cNvPr>
          <p:cNvSpPr/>
          <p:nvPr/>
        </p:nvSpPr>
        <p:spPr>
          <a:xfrm>
            <a:off x="3771899" y="0"/>
            <a:ext cx="842010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37463353-1BC8-4F1A-9C7C-2E36C9F42CE7}"/>
              </a:ext>
            </a:extLst>
          </p:cNvPr>
          <p:cNvGrpSpPr/>
          <p:nvPr/>
        </p:nvGrpSpPr>
        <p:grpSpPr>
          <a:xfrm rot="5400000">
            <a:off x="264357" y="3350458"/>
            <a:ext cx="6913487" cy="101599"/>
            <a:chOff x="1" y="3992850"/>
            <a:chExt cx="9143970" cy="77100"/>
          </a:xfrm>
        </p:grpSpPr>
        <p:sp>
          <p:nvSpPr>
            <p:cNvPr id="8" name="Google Shape;19;p3">
              <a:extLst>
                <a:ext uri="{FF2B5EF4-FFF2-40B4-BE49-F238E27FC236}">
                  <a16:creationId xmlns:a16="http://schemas.microsoft.com/office/drawing/2014/main" id="{85ECFF74-7C0A-4C92-9FBC-D7E5552A0502}"/>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0;p3">
              <a:extLst>
                <a:ext uri="{FF2B5EF4-FFF2-40B4-BE49-F238E27FC236}">
                  <a16:creationId xmlns:a16="http://schemas.microsoft.com/office/drawing/2014/main" id="{8C5E279F-A10F-4119-A8C6-7C88511FDECE}"/>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1;p3">
              <a:extLst>
                <a:ext uri="{FF2B5EF4-FFF2-40B4-BE49-F238E27FC236}">
                  <a16:creationId xmlns:a16="http://schemas.microsoft.com/office/drawing/2014/main" id="{1BD03CC2-0973-4E84-B6DE-642C15C51DB2}"/>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 name="Google Shape;22;p3">
            <a:extLst>
              <a:ext uri="{FF2B5EF4-FFF2-40B4-BE49-F238E27FC236}">
                <a16:creationId xmlns:a16="http://schemas.microsoft.com/office/drawing/2014/main" id="{DFBE50CA-F4E3-471F-92F6-CC2CF0E87A4D}"/>
              </a:ext>
            </a:extLst>
          </p:cNvPr>
          <p:cNvSpPr txBox="1">
            <a:spLocks/>
          </p:cNvSpPr>
          <p:nvPr/>
        </p:nvSpPr>
        <p:spPr>
          <a:xfrm>
            <a:off x="-167" y="6440375"/>
            <a:ext cx="12192000" cy="418000"/>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bg2">
                    <a:lumMod val="50000"/>
                  </a:schemeClr>
                </a:solidFill>
                <a:latin typeface="Arial"/>
                <a:ea typeface="Arial"/>
                <a:cs typeface="Arial"/>
                <a:sym typeface="Arial"/>
              </a:defRPr>
            </a:lvl1pPr>
            <a:lvl2pPr marR="0" lvl="1"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 sz="1600" smtClean="0"/>
              <a:pPr/>
              <a:t>‹#›</a:t>
            </a:fld>
            <a:endParaRPr lang="en" sz="1600"/>
          </a:p>
        </p:txBody>
      </p:sp>
      <p:sp>
        <p:nvSpPr>
          <p:cNvPr id="12" name="Title 5">
            <a:extLst>
              <a:ext uri="{FF2B5EF4-FFF2-40B4-BE49-F238E27FC236}">
                <a16:creationId xmlns:a16="http://schemas.microsoft.com/office/drawing/2014/main" id="{7D8FA0E2-4CC3-4E0F-99F6-EE466DA299CA}"/>
              </a:ext>
            </a:extLst>
          </p:cNvPr>
          <p:cNvSpPr>
            <a:spLocks noGrp="1"/>
          </p:cNvSpPr>
          <p:nvPr>
            <p:ph type="title" hasCustomPrompt="1"/>
          </p:nvPr>
        </p:nvSpPr>
        <p:spPr>
          <a:xfrm>
            <a:off x="493930" y="2990498"/>
            <a:ext cx="2745401" cy="820863"/>
          </a:xfrm>
        </p:spPr>
        <p:txBody>
          <a:bodyPr>
            <a:noAutofit/>
          </a:bodyPr>
          <a:lstStyle>
            <a:lvl1pPr>
              <a:defRPr sz="4267">
                <a:solidFill>
                  <a:schemeClr val="tx1">
                    <a:lumMod val="50000"/>
                  </a:schemeClr>
                </a:solidFill>
              </a:defRPr>
            </a:lvl1pPr>
          </a:lstStyle>
          <a:p>
            <a:r>
              <a:rPr lang="en-US"/>
              <a:t>Title</a:t>
            </a:r>
            <a:endParaRPr lang="en-IN"/>
          </a:p>
        </p:txBody>
      </p:sp>
      <p:sp>
        <p:nvSpPr>
          <p:cNvPr id="13" name="Content Placeholder 3">
            <a:extLst>
              <a:ext uri="{FF2B5EF4-FFF2-40B4-BE49-F238E27FC236}">
                <a16:creationId xmlns:a16="http://schemas.microsoft.com/office/drawing/2014/main" id="{BD742644-2D44-4AC1-B4A7-6AF69F386F1B}"/>
              </a:ext>
            </a:extLst>
          </p:cNvPr>
          <p:cNvSpPr>
            <a:spLocks noGrp="1"/>
          </p:cNvSpPr>
          <p:nvPr>
            <p:ph sz="quarter" idx="13"/>
          </p:nvPr>
        </p:nvSpPr>
        <p:spPr>
          <a:xfrm>
            <a:off x="4241801" y="1096434"/>
            <a:ext cx="7124700" cy="4847167"/>
          </a:xfrm>
        </p:spPr>
        <p:txBody>
          <a:bodyPr>
            <a:normAutofit/>
          </a:bodyPr>
          <a:lstStyle>
            <a:lvl1pPr>
              <a:buClr>
                <a:schemeClr val="bg1"/>
              </a:buClr>
              <a:buSzPct val="100000"/>
              <a:buFont typeface="+mj-lt"/>
              <a:buAutoNum type="arabicPeriod"/>
              <a:defRPr sz="1867">
                <a:solidFill>
                  <a:schemeClr val="bg1"/>
                </a:solidFill>
              </a:defRPr>
            </a:lvl1pPr>
            <a:lvl2pPr>
              <a:defRPr sz="2133">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04446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ankYou">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486062-3AD5-449B-A40C-3188E9FA70D5}"/>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16;p3">
            <a:extLst>
              <a:ext uri="{FF2B5EF4-FFF2-40B4-BE49-F238E27FC236}">
                <a16:creationId xmlns:a16="http://schemas.microsoft.com/office/drawing/2014/main" id="{BB74398D-E832-4FCB-B333-A6637D29ABAD}"/>
              </a:ext>
            </a:extLst>
          </p:cNvPr>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7;p3">
            <a:extLst>
              <a:ext uri="{FF2B5EF4-FFF2-40B4-BE49-F238E27FC236}">
                <a16:creationId xmlns:a16="http://schemas.microsoft.com/office/drawing/2014/main" id="{111639C5-E077-42C7-A2D8-E2A371CE7E64}"/>
              </a:ext>
            </a:extLst>
          </p:cNvPr>
          <p:cNvSpPr txBox="1">
            <a:spLocks noGrp="1"/>
          </p:cNvSpPr>
          <p:nvPr>
            <p:ph type="ctrTitle" hasCustomPrompt="1"/>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IN"/>
              <a:t>Thank You</a:t>
            </a:r>
            <a:endParaRPr/>
          </a:p>
        </p:txBody>
      </p:sp>
      <p:sp>
        <p:nvSpPr>
          <p:cNvPr id="8" name="Google Shape;18;p3">
            <a:extLst>
              <a:ext uri="{FF2B5EF4-FFF2-40B4-BE49-F238E27FC236}">
                <a16:creationId xmlns:a16="http://schemas.microsoft.com/office/drawing/2014/main" id="{BC43D3E5-3B08-4190-B1B4-6D432E31204B}"/>
              </a:ext>
            </a:extLst>
          </p:cNvPr>
          <p:cNvSpPr txBox="1">
            <a:spLocks noGrp="1"/>
          </p:cNvSpPr>
          <p:nvPr>
            <p:ph type="subTitle" idx="1" hasCustomPrompt="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r>
              <a:rPr lang="en-IN"/>
              <a:t>Happy Learning!</a:t>
            </a:r>
            <a:endParaRPr/>
          </a:p>
        </p:txBody>
      </p:sp>
      <p:sp>
        <p:nvSpPr>
          <p:cNvPr id="9" name="Google Shape;19;p3">
            <a:extLst>
              <a:ext uri="{FF2B5EF4-FFF2-40B4-BE49-F238E27FC236}">
                <a16:creationId xmlns:a16="http://schemas.microsoft.com/office/drawing/2014/main" id="{00AE49AC-09D0-4556-A167-AD90BE03F0CA}"/>
              </a:ext>
            </a:extLst>
          </p:cNvPr>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20;p3">
            <a:extLst>
              <a:ext uri="{FF2B5EF4-FFF2-40B4-BE49-F238E27FC236}">
                <a16:creationId xmlns:a16="http://schemas.microsoft.com/office/drawing/2014/main" id="{92C3DD3B-7EF5-45F3-976B-D13370BA348A}"/>
              </a:ext>
            </a:extLst>
          </p:cNvPr>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21;p3">
            <a:extLst>
              <a:ext uri="{FF2B5EF4-FFF2-40B4-BE49-F238E27FC236}">
                <a16:creationId xmlns:a16="http://schemas.microsoft.com/office/drawing/2014/main" id="{F62C69F6-E399-4AF1-AD31-4629B7BD848B}"/>
              </a:ext>
            </a:extLst>
          </p:cNvPr>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54539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81192-C679-4BC3-B8A9-E1205B57E827}"/>
              </a:ext>
            </a:extLst>
          </p:cNvPr>
          <p:cNvSpPr>
            <a:spLocks noGrp="1"/>
          </p:cNvSpPr>
          <p:nvPr>
            <p:ph type="title"/>
          </p:nvPr>
        </p:nvSpPr>
        <p:spPr>
          <a:xfrm>
            <a:off x="838201" y="316081"/>
            <a:ext cx="9494615" cy="1209228"/>
          </a:xfrm>
        </p:spPr>
        <p:txBody>
          <a:bodyPr/>
          <a:lstStyle>
            <a:lvl1pPr>
              <a:defRPr lang="en-US" sz="4267" b="0" i="0" u="none" strike="noStrike" kern="1200" cap="none" dirty="0" smtClean="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0BF6AE6-ACB9-443F-AB3F-0629B53584B5}"/>
              </a:ext>
            </a:extLst>
          </p:cNvPr>
          <p:cNvSpPr>
            <a:spLocks noGrp="1"/>
          </p:cNvSpPr>
          <p:nvPr>
            <p:ph sz="half" idx="1"/>
          </p:nvPr>
        </p:nvSpPr>
        <p:spPr>
          <a:xfrm>
            <a:off x="838200" y="1826684"/>
            <a:ext cx="5156200" cy="4349749"/>
          </a:xfrm>
        </p:spPr>
        <p:txBody>
          <a:bodyPr>
            <a:normAutofit/>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156A6BE-6FD5-4567-B11E-4777DF2E094F}"/>
              </a:ext>
            </a:extLst>
          </p:cNvPr>
          <p:cNvSpPr>
            <a:spLocks noGrp="1"/>
          </p:cNvSpPr>
          <p:nvPr>
            <p:ph sz="half" idx="2"/>
          </p:nvPr>
        </p:nvSpPr>
        <p:spPr>
          <a:xfrm>
            <a:off x="6197600" y="1826684"/>
            <a:ext cx="5156200" cy="4349749"/>
          </a:xfrm>
        </p:spPr>
        <p:txBody>
          <a:bodyPr/>
          <a:lstStyle>
            <a:lvl1pPr marL="30479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63916E9-37D7-497E-8202-3F549F6B7CA3}"/>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6" name="Footer Placeholder 5">
            <a:extLst>
              <a:ext uri="{FF2B5EF4-FFF2-40B4-BE49-F238E27FC236}">
                <a16:creationId xmlns:a16="http://schemas.microsoft.com/office/drawing/2014/main" id="{800F68C7-DAFE-46F3-89BE-6661AD34E8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12577D-6ACD-4347-A4D7-88C1B089B5DD}"/>
              </a:ext>
            </a:extLst>
          </p:cNvPr>
          <p:cNvSpPr>
            <a:spLocks noGrp="1"/>
          </p:cNvSpPr>
          <p:nvPr>
            <p:ph type="sldNum" sz="quarter" idx="12"/>
          </p:nvPr>
        </p:nvSpPr>
        <p:spPr/>
        <p:txBody>
          <a:bodyPr/>
          <a:lstStyle/>
          <a:p>
            <a:fld id="{0482F118-D10E-47DD-AB75-FAFEE08C238D}" type="slidenum">
              <a:rPr lang="en-IN" smtClean="0"/>
              <a:t>‹#›</a:t>
            </a:fld>
            <a:endParaRPr lang="en-IN"/>
          </a:p>
        </p:txBody>
      </p:sp>
      <p:grpSp>
        <p:nvGrpSpPr>
          <p:cNvPr id="8" name="Group 7">
            <a:extLst>
              <a:ext uri="{FF2B5EF4-FFF2-40B4-BE49-F238E27FC236}">
                <a16:creationId xmlns:a16="http://schemas.microsoft.com/office/drawing/2014/main" id="{0A2709BF-F5C2-4A6B-99D6-09D1AA7010C6}"/>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C0AABA4B-FC35-44B9-A903-EBDAC541592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4B5AD24D-74E8-4979-89E6-7EDEAC947928}"/>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E03A1157-5F99-42C1-9996-7AC1280C8260}"/>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6AC92E6F-CB6A-41EB-ADAB-E2E7DA2BF9C4}"/>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46134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E7770-014D-4568-B331-ABE768F8D7C8}"/>
              </a:ext>
            </a:extLst>
          </p:cNvPr>
          <p:cNvSpPr>
            <a:spLocks noGrp="1"/>
          </p:cNvSpPr>
          <p:nvPr>
            <p:ph type="title"/>
          </p:nvPr>
        </p:nvSpPr>
        <p:spPr>
          <a:xfrm>
            <a:off x="840317" y="366185"/>
            <a:ext cx="10515600" cy="1325033"/>
          </a:xfrm>
        </p:spPr>
        <p:txBody>
          <a:bodyPr>
            <a:normAutofit/>
          </a:bodyPr>
          <a:lstStyle>
            <a:lvl1pPr marR="0" algn="l" defTabSz="1219170" rtl="0" eaLnBrk="1" latinLnBrk="0" hangingPunct="1">
              <a:lnSpc>
                <a:spcPct val="100000"/>
              </a:lnSpc>
              <a:spcBef>
                <a:spcPts val="0"/>
              </a:spcBef>
              <a:spcAft>
                <a:spcPts val="0"/>
              </a:spcAft>
              <a:buClr>
                <a:schemeClr val="accent6"/>
              </a:buClr>
              <a:buSzPts val="3200"/>
              <a:buFont typeface="Raleway"/>
              <a:buNone/>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74D141C-6590-49D4-AE47-29F936F330E3}"/>
              </a:ext>
            </a:extLst>
          </p:cNvPr>
          <p:cNvSpPr>
            <a:spLocks noGrp="1"/>
          </p:cNvSpPr>
          <p:nvPr>
            <p:ph type="body" idx="1"/>
          </p:nvPr>
        </p:nvSpPr>
        <p:spPr>
          <a:xfrm>
            <a:off x="840318" y="1680634"/>
            <a:ext cx="5158316"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a:extLst>
              <a:ext uri="{FF2B5EF4-FFF2-40B4-BE49-F238E27FC236}">
                <a16:creationId xmlns:a16="http://schemas.microsoft.com/office/drawing/2014/main" id="{11704F2E-C275-4C9D-82F9-5E412D56D629}"/>
              </a:ext>
            </a:extLst>
          </p:cNvPr>
          <p:cNvSpPr>
            <a:spLocks noGrp="1"/>
          </p:cNvSpPr>
          <p:nvPr>
            <p:ph sz="half" idx="2"/>
          </p:nvPr>
        </p:nvSpPr>
        <p:spPr>
          <a:xfrm>
            <a:off x="840318" y="2506133"/>
            <a:ext cx="5158316" cy="3683000"/>
          </a:xfrm>
        </p:spPr>
        <p:txBody>
          <a:bodyPr>
            <a:normAutofit/>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14C5F1-12B2-43D1-9D7F-454710A7F4BE}"/>
              </a:ext>
            </a:extLst>
          </p:cNvPr>
          <p:cNvSpPr>
            <a:spLocks noGrp="1"/>
          </p:cNvSpPr>
          <p:nvPr>
            <p:ph type="body" sz="quarter" idx="3"/>
          </p:nvPr>
        </p:nvSpPr>
        <p:spPr>
          <a:xfrm>
            <a:off x="6172200" y="1680634"/>
            <a:ext cx="5183717" cy="825500"/>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a:extLst>
              <a:ext uri="{FF2B5EF4-FFF2-40B4-BE49-F238E27FC236}">
                <a16:creationId xmlns:a16="http://schemas.microsoft.com/office/drawing/2014/main" id="{51D05611-E52C-4EFC-AAC3-6CEA84AAF74B}"/>
              </a:ext>
            </a:extLst>
          </p:cNvPr>
          <p:cNvSpPr>
            <a:spLocks noGrp="1"/>
          </p:cNvSpPr>
          <p:nvPr>
            <p:ph sz="quarter" idx="4"/>
          </p:nvPr>
        </p:nvSpPr>
        <p:spPr>
          <a:xfrm>
            <a:off x="6172200" y="2506133"/>
            <a:ext cx="5183717" cy="3683000"/>
          </a:xfrm>
        </p:spPr>
        <p:txBody>
          <a:bodyPr>
            <a:normAutofit/>
          </a:bodyPr>
          <a:lstStyle>
            <a:lvl1pPr marL="30479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061EA0-8609-46FA-9BD1-E537196C2E40}"/>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8" name="Footer Placeholder 7">
            <a:extLst>
              <a:ext uri="{FF2B5EF4-FFF2-40B4-BE49-F238E27FC236}">
                <a16:creationId xmlns:a16="http://schemas.microsoft.com/office/drawing/2014/main" id="{647C2007-0A62-4B45-AD3A-3D5C57AE461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B80CEE-3BDE-4F04-A1FE-F05573580527}"/>
              </a:ext>
            </a:extLst>
          </p:cNvPr>
          <p:cNvSpPr>
            <a:spLocks noGrp="1"/>
          </p:cNvSpPr>
          <p:nvPr>
            <p:ph type="sldNum" sz="quarter" idx="12"/>
          </p:nvPr>
        </p:nvSpPr>
        <p:spPr/>
        <p:txBody>
          <a:bodyPr/>
          <a:lstStyle/>
          <a:p>
            <a:fld id="{0482F118-D10E-47DD-AB75-FAFEE08C238D}" type="slidenum">
              <a:rPr lang="en-IN" smtClean="0"/>
              <a:t>‹#›</a:t>
            </a:fld>
            <a:endParaRPr lang="en-IN"/>
          </a:p>
        </p:txBody>
      </p:sp>
      <p:grpSp>
        <p:nvGrpSpPr>
          <p:cNvPr id="10" name="Group 9">
            <a:extLst>
              <a:ext uri="{FF2B5EF4-FFF2-40B4-BE49-F238E27FC236}">
                <a16:creationId xmlns:a16="http://schemas.microsoft.com/office/drawing/2014/main" id="{3E3A9F58-4D15-41B7-AAAA-45056C0BB35E}"/>
              </a:ext>
            </a:extLst>
          </p:cNvPr>
          <p:cNvGrpSpPr/>
          <p:nvPr/>
        </p:nvGrpSpPr>
        <p:grpSpPr>
          <a:xfrm>
            <a:off x="0" y="6755100"/>
            <a:ext cx="12192016" cy="102800"/>
            <a:chOff x="0" y="5066325"/>
            <a:chExt cx="9144012" cy="77100"/>
          </a:xfrm>
        </p:grpSpPr>
        <p:sp>
          <p:nvSpPr>
            <p:cNvPr id="11" name="Google Shape;40;p6">
              <a:extLst>
                <a:ext uri="{FF2B5EF4-FFF2-40B4-BE49-F238E27FC236}">
                  <a16:creationId xmlns:a16="http://schemas.microsoft.com/office/drawing/2014/main" id="{B340E738-B33F-4298-A325-CEDAFC516E28}"/>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1;p6">
              <a:extLst>
                <a:ext uri="{FF2B5EF4-FFF2-40B4-BE49-F238E27FC236}">
                  <a16:creationId xmlns:a16="http://schemas.microsoft.com/office/drawing/2014/main" id="{9A72A313-F745-4656-ABED-A3B8E81C53E9}"/>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42;p6">
              <a:extLst>
                <a:ext uri="{FF2B5EF4-FFF2-40B4-BE49-F238E27FC236}">
                  <a16:creationId xmlns:a16="http://schemas.microsoft.com/office/drawing/2014/main" id="{76F289B1-CD58-4F3E-A1E3-6364C51C2EF0}"/>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43;p6">
              <a:extLst>
                <a:ext uri="{FF2B5EF4-FFF2-40B4-BE49-F238E27FC236}">
                  <a16:creationId xmlns:a16="http://schemas.microsoft.com/office/drawing/2014/main" id="{BD85AE47-6339-4AC6-BAC6-273735F3B5AC}"/>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027051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8AE0-E634-4665-B81D-3630181FE253}"/>
              </a:ext>
            </a:extLst>
          </p:cNvPr>
          <p:cNvSpPr>
            <a:spLocks noGrp="1"/>
          </p:cNvSpPr>
          <p:nvPr>
            <p:ph type="title"/>
          </p:nvPr>
        </p:nvSpPr>
        <p:spPr/>
        <p:txBody>
          <a:bodyPr/>
          <a:lstStyle>
            <a:lvl1pPr>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2299378F-37BA-4AB1-A0B9-1AE4B644B590}"/>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8546B77F-D340-43A4-93ED-4A22015667D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2B09E48-45BF-4332-9A2A-9DAFA42F6DCC}"/>
              </a:ext>
            </a:extLst>
          </p:cNvPr>
          <p:cNvSpPr>
            <a:spLocks noGrp="1"/>
          </p:cNvSpPr>
          <p:nvPr>
            <p:ph type="sldNum" sz="quarter" idx="12"/>
          </p:nvPr>
        </p:nvSpPr>
        <p:spPr/>
        <p:txBody>
          <a:bodyPr/>
          <a:lstStyle/>
          <a:p>
            <a:fld id="{0482F118-D10E-47DD-AB75-FAFEE08C238D}" type="slidenum">
              <a:rPr lang="en-IN" smtClean="0"/>
              <a:t>‹#›</a:t>
            </a:fld>
            <a:endParaRPr lang="en-IN"/>
          </a:p>
        </p:txBody>
      </p:sp>
      <p:grpSp>
        <p:nvGrpSpPr>
          <p:cNvPr id="6" name="Group 5">
            <a:extLst>
              <a:ext uri="{FF2B5EF4-FFF2-40B4-BE49-F238E27FC236}">
                <a16:creationId xmlns:a16="http://schemas.microsoft.com/office/drawing/2014/main" id="{6781CD82-53E2-4705-A32D-12669FA363BA}"/>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45A000C3-259D-4233-A7F9-140181BDF18D}"/>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E6153892-4DA9-430A-889F-0F29C9C77C9D}"/>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0B5DD277-00F5-4D88-AD4B-D5A438F9FDDC}"/>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4CEDB5A-A072-4FD8-80F0-F82811E97F3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648808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ank_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5552-FAC0-49DD-8193-230DB0FB9776}"/>
              </a:ext>
            </a:extLst>
          </p:cNvPr>
          <p:cNvSpPr>
            <a:spLocks noGrp="1"/>
          </p:cNvSpPr>
          <p:nvPr>
            <p:ph type="title"/>
          </p:nvPr>
        </p:nvSpPr>
        <p:spPr/>
        <p:txBody>
          <a:bodyPr>
            <a:normAutofit/>
          </a:bodyPr>
          <a:lstStyle>
            <a:lvl1pPr>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1B911EF1-4A3E-418D-AD42-9C9F3A224220}"/>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EDE261BF-7CCA-475D-9952-508A69D827C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A36AEA-6BE6-42EB-A9AB-E5DF687D6185}"/>
              </a:ext>
            </a:extLst>
          </p:cNvPr>
          <p:cNvSpPr>
            <a:spLocks noGrp="1"/>
          </p:cNvSpPr>
          <p:nvPr>
            <p:ph type="sldNum" sz="quarter" idx="12"/>
          </p:nvPr>
        </p:nvSpPr>
        <p:spPr/>
        <p:txBody>
          <a:bodyPr/>
          <a:lstStyle/>
          <a:p>
            <a:fld id="{0482F118-D10E-47DD-AB75-FAFEE08C238D}" type="slidenum">
              <a:rPr lang="en-IN" smtClean="0"/>
              <a:t>‹#›</a:t>
            </a:fld>
            <a:endParaRPr lang="en-IN"/>
          </a:p>
        </p:txBody>
      </p:sp>
      <p:grpSp>
        <p:nvGrpSpPr>
          <p:cNvPr id="6" name="Group 5">
            <a:extLst>
              <a:ext uri="{FF2B5EF4-FFF2-40B4-BE49-F238E27FC236}">
                <a16:creationId xmlns:a16="http://schemas.microsoft.com/office/drawing/2014/main" id="{1DB6B7C1-CADA-4E47-B31B-48E0F4E24E02}"/>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C4DFD0B9-2269-4702-8A58-58DA799F146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CAEDDCBE-055E-4A29-BC64-3FB3B5440F4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BC2CE33F-2DED-43CF-AECC-963BE3F5B2F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B6BC1B-09A3-4012-83F5-13E5953F3D2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97401029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ank_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5552-FAC0-49DD-8193-230DB0FB9776}"/>
              </a:ext>
            </a:extLst>
          </p:cNvPr>
          <p:cNvSpPr>
            <a:spLocks noGrp="1"/>
          </p:cNvSpPr>
          <p:nvPr>
            <p:ph type="title"/>
          </p:nvPr>
        </p:nvSpPr>
        <p:spPr/>
        <p:txBody>
          <a:bodyPr>
            <a:normAutofit/>
          </a:bodyPr>
          <a:lstStyle>
            <a:lvl1pPr>
              <a:defRPr lang="en-IN" sz="4267" b="0" i="0" u="none" strike="noStrike" kern="1200" cap="none" dirty="0">
                <a:solidFill>
                  <a:schemeClr val="tx1"/>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1B911EF1-4A3E-418D-AD42-9C9F3A224220}"/>
              </a:ext>
            </a:extLst>
          </p:cNvPr>
          <p:cNvSpPr>
            <a:spLocks noGrp="1"/>
          </p:cNvSpPr>
          <p:nvPr>
            <p:ph type="dt" sz="half" idx="10"/>
          </p:nvPr>
        </p:nvSpPr>
        <p:spPr/>
        <p:txBody>
          <a:bodyPr/>
          <a:lstStyle>
            <a:lvl1pPr>
              <a:defRPr>
                <a:solidFill>
                  <a:schemeClr val="tx1"/>
                </a:solidFill>
              </a:defRPr>
            </a:lvl1p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EDE261BF-7CCA-475D-9952-508A69D827C8}"/>
              </a:ext>
            </a:extLst>
          </p:cNvPr>
          <p:cNvSpPr>
            <a:spLocks noGrp="1"/>
          </p:cNvSpPr>
          <p:nvPr>
            <p:ph type="ftr" sz="quarter" idx="11"/>
          </p:nvPr>
        </p:nvSpPr>
        <p:spPr/>
        <p:txBody>
          <a:bodyPr/>
          <a:lstStyle>
            <a:lvl1pPr>
              <a:defRPr>
                <a:solidFill>
                  <a:schemeClr val="tx1"/>
                </a:solidFill>
              </a:defRPr>
            </a:lvl1pPr>
          </a:lstStyle>
          <a:p>
            <a:endParaRPr lang="en-IN"/>
          </a:p>
        </p:txBody>
      </p:sp>
      <p:sp>
        <p:nvSpPr>
          <p:cNvPr id="5" name="Slide Number Placeholder 4">
            <a:extLst>
              <a:ext uri="{FF2B5EF4-FFF2-40B4-BE49-F238E27FC236}">
                <a16:creationId xmlns:a16="http://schemas.microsoft.com/office/drawing/2014/main" id="{3FA36AEA-6BE6-42EB-A9AB-E5DF687D6185}"/>
              </a:ext>
            </a:extLst>
          </p:cNvPr>
          <p:cNvSpPr>
            <a:spLocks noGrp="1"/>
          </p:cNvSpPr>
          <p:nvPr>
            <p:ph type="sldNum" sz="quarter" idx="12"/>
          </p:nvPr>
        </p:nvSpPr>
        <p:spPr/>
        <p:txBody>
          <a:bodyPr/>
          <a:lstStyle>
            <a:lvl1pPr>
              <a:defRPr>
                <a:solidFill>
                  <a:schemeClr val="tx1"/>
                </a:solidFill>
              </a:defRPr>
            </a:lvl1pPr>
          </a:lstStyle>
          <a:p>
            <a:fld id="{0482F118-D10E-47DD-AB75-FAFEE08C238D}" type="slidenum">
              <a:rPr lang="en-IN" smtClean="0"/>
              <a:t>‹#›</a:t>
            </a:fld>
            <a:endParaRPr lang="en-IN"/>
          </a:p>
        </p:txBody>
      </p:sp>
      <p:grpSp>
        <p:nvGrpSpPr>
          <p:cNvPr id="6" name="Group 5">
            <a:extLst>
              <a:ext uri="{FF2B5EF4-FFF2-40B4-BE49-F238E27FC236}">
                <a16:creationId xmlns:a16="http://schemas.microsoft.com/office/drawing/2014/main" id="{1DB6B7C1-CADA-4E47-B31B-48E0F4E24E02}"/>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C4DFD0B9-2269-4702-8A58-58DA799F146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CAEDDCBE-055E-4A29-BC64-3FB3B5440F4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BC2CE33F-2DED-43CF-AECC-963BE3F5B2F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B6BC1B-09A3-4012-83F5-13E5953F3D2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272078496"/>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Bank_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05552-FAC0-49DD-8193-230DB0FB9776}"/>
              </a:ext>
            </a:extLst>
          </p:cNvPr>
          <p:cNvSpPr>
            <a:spLocks noGrp="1"/>
          </p:cNvSpPr>
          <p:nvPr>
            <p:ph type="title"/>
          </p:nvPr>
        </p:nvSpPr>
        <p:spPr/>
        <p:txBody>
          <a:bodyPr>
            <a:normAutofit/>
          </a:bodyPr>
          <a:lstStyle>
            <a:lvl1pPr>
              <a:defRPr lang="en-IN" sz="4267" b="0" i="0" u="none" strike="noStrike" kern="1200" cap="none" dirty="0">
                <a:solidFill>
                  <a:schemeClr val="tx1"/>
                </a:solidFill>
                <a:latin typeface="Raleway"/>
                <a:ea typeface="Raleway"/>
                <a:cs typeface="Raleway"/>
                <a:sym typeface="Raleway"/>
              </a:defRPr>
            </a:lvl1pPr>
          </a:lstStyle>
          <a:p>
            <a:r>
              <a:rPr lang="en-US"/>
              <a:t>Click to edit Master title style</a:t>
            </a:r>
            <a:endParaRPr lang="en-IN"/>
          </a:p>
        </p:txBody>
      </p:sp>
      <p:sp>
        <p:nvSpPr>
          <p:cNvPr id="3" name="Date Placeholder 2">
            <a:extLst>
              <a:ext uri="{FF2B5EF4-FFF2-40B4-BE49-F238E27FC236}">
                <a16:creationId xmlns:a16="http://schemas.microsoft.com/office/drawing/2014/main" id="{1B911EF1-4A3E-418D-AD42-9C9F3A224220}"/>
              </a:ext>
            </a:extLst>
          </p:cNvPr>
          <p:cNvSpPr>
            <a:spLocks noGrp="1"/>
          </p:cNvSpPr>
          <p:nvPr>
            <p:ph type="dt" sz="half" idx="10"/>
          </p:nvPr>
        </p:nvSpPr>
        <p:spPr/>
        <p:txBody>
          <a:bodyPr/>
          <a:lstStyle>
            <a:lvl1pPr>
              <a:defRPr>
                <a:solidFill>
                  <a:schemeClr val="tx1"/>
                </a:solidFill>
              </a:defRPr>
            </a:lvl1p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EDE261BF-7CCA-475D-9952-508A69D827C8}"/>
              </a:ext>
            </a:extLst>
          </p:cNvPr>
          <p:cNvSpPr>
            <a:spLocks noGrp="1"/>
          </p:cNvSpPr>
          <p:nvPr>
            <p:ph type="ftr" sz="quarter" idx="11"/>
          </p:nvPr>
        </p:nvSpPr>
        <p:spPr/>
        <p:txBody>
          <a:bodyPr/>
          <a:lstStyle>
            <a:lvl1pPr>
              <a:defRPr>
                <a:solidFill>
                  <a:schemeClr val="tx1"/>
                </a:solidFill>
              </a:defRPr>
            </a:lvl1pPr>
          </a:lstStyle>
          <a:p>
            <a:endParaRPr lang="en-IN"/>
          </a:p>
        </p:txBody>
      </p:sp>
      <p:sp>
        <p:nvSpPr>
          <p:cNvPr id="5" name="Slide Number Placeholder 4">
            <a:extLst>
              <a:ext uri="{FF2B5EF4-FFF2-40B4-BE49-F238E27FC236}">
                <a16:creationId xmlns:a16="http://schemas.microsoft.com/office/drawing/2014/main" id="{3FA36AEA-6BE6-42EB-A9AB-E5DF687D6185}"/>
              </a:ext>
            </a:extLst>
          </p:cNvPr>
          <p:cNvSpPr>
            <a:spLocks noGrp="1"/>
          </p:cNvSpPr>
          <p:nvPr>
            <p:ph type="sldNum" sz="quarter" idx="12"/>
          </p:nvPr>
        </p:nvSpPr>
        <p:spPr/>
        <p:txBody>
          <a:bodyPr/>
          <a:lstStyle>
            <a:lvl1pPr>
              <a:defRPr>
                <a:solidFill>
                  <a:schemeClr val="tx1"/>
                </a:solidFill>
              </a:defRPr>
            </a:lvl1pPr>
          </a:lstStyle>
          <a:p>
            <a:fld id="{0482F118-D10E-47DD-AB75-FAFEE08C238D}" type="slidenum">
              <a:rPr lang="en-IN" smtClean="0"/>
              <a:t>‹#›</a:t>
            </a:fld>
            <a:endParaRPr lang="en-IN"/>
          </a:p>
        </p:txBody>
      </p:sp>
      <p:grpSp>
        <p:nvGrpSpPr>
          <p:cNvPr id="6" name="Group 5">
            <a:extLst>
              <a:ext uri="{FF2B5EF4-FFF2-40B4-BE49-F238E27FC236}">
                <a16:creationId xmlns:a16="http://schemas.microsoft.com/office/drawing/2014/main" id="{1DB6B7C1-CADA-4E47-B31B-48E0F4E24E02}"/>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C4DFD0B9-2269-4702-8A58-58DA799F146A}"/>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CAEDDCBE-055E-4A29-BC64-3FB3B5440F4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BC2CE33F-2DED-43CF-AECC-963BE3F5B2F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B6BC1B-09A3-4012-83F5-13E5953F3D26}"/>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8690107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4EC16C-9251-4261-B58E-71EBE2A5F351}"/>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3" name="Footer Placeholder 2">
            <a:extLst>
              <a:ext uri="{FF2B5EF4-FFF2-40B4-BE49-F238E27FC236}">
                <a16:creationId xmlns:a16="http://schemas.microsoft.com/office/drawing/2014/main" id="{0DD21D27-F19B-4D2D-AFDD-F7EDFF56207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AA64E2-227A-4728-8960-D94FEA49C018}"/>
              </a:ext>
            </a:extLst>
          </p:cNvPr>
          <p:cNvSpPr>
            <a:spLocks noGrp="1"/>
          </p:cNvSpPr>
          <p:nvPr>
            <p:ph type="sldNum" sz="quarter" idx="12"/>
          </p:nvPr>
        </p:nvSpPr>
        <p:spPr/>
        <p:txBody>
          <a:bodyPr/>
          <a:lstStyle/>
          <a:p>
            <a:fld id="{0482F118-D10E-47DD-AB75-FAFEE08C238D}" type="slidenum">
              <a:rPr lang="en-IN" smtClean="0"/>
              <a:t>‹#›</a:t>
            </a:fld>
            <a:endParaRPr lang="en-IN"/>
          </a:p>
        </p:txBody>
      </p:sp>
      <p:grpSp>
        <p:nvGrpSpPr>
          <p:cNvPr id="5" name="Group 4">
            <a:extLst>
              <a:ext uri="{FF2B5EF4-FFF2-40B4-BE49-F238E27FC236}">
                <a16:creationId xmlns:a16="http://schemas.microsoft.com/office/drawing/2014/main" id="{B2ECE3CC-48EF-483C-A88E-0325D81854D3}"/>
              </a:ext>
            </a:extLst>
          </p:cNvPr>
          <p:cNvGrpSpPr/>
          <p:nvPr/>
        </p:nvGrpSpPr>
        <p:grpSpPr>
          <a:xfrm>
            <a:off x="0" y="6755100"/>
            <a:ext cx="12192016" cy="102800"/>
            <a:chOff x="0" y="5066325"/>
            <a:chExt cx="9144012" cy="77100"/>
          </a:xfrm>
        </p:grpSpPr>
        <p:sp>
          <p:nvSpPr>
            <p:cNvPr id="6" name="Google Shape;40;p6">
              <a:extLst>
                <a:ext uri="{FF2B5EF4-FFF2-40B4-BE49-F238E27FC236}">
                  <a16:creationId xmlns:a16="http://schemas.microsoft.com/office/drawing/2014/main" id="{AE35FE47-AF56-44DB-A05C-31D721F78FB3}"/>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 name="Google Shape;41;p6">
              <a:extLst>
                <a:ext uri="{FF2B5EF4-FFF2-40B4-BE49-F238E27FC236}">
                  <a16:creationId xmlns:a16="http://schemas.microsoft.com/office/drawing/2014/main" id="{4182495A-AD22-4C32-BAC8-68FFF47D59E3}"/>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2;p6">
              <a:extLst>
                <a:ext uri="{FF2B5EF4-FFF2-40B4-BE49-F238E27FC236}">
                  <a16:creationId xmlns:a16="http://schemas.microsoft.com/office/drawing/2014/main" id="{C78FB50C-B891-4FCE-9A17-1561E33082DD}"/>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3;p6">
              <a:extLst>
                <a:ext uri="{FF2B5EF4-FFF2-40B4-BE49-F238E27FC236}">
                  <a16:creationId xmlns:a16="http://schemas.microsoft.com/office/drawing/2014/main" id="{A8BEE4D7-97DA-462D-BDCD-07607327D76B}"/>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18638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in_slide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56302FF-FC9F-4EF8-87A1-28C789039D80}"/>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D9ECBD62-843A-4A8E-9B81-2975766D4D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01AE305-1D12-465A-9429-B56ACC49512F}"/>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16;p3">
            <a:extLst>
              <a:ext uri="{FF2B5EF4-FFF2-40B4-BE49-F238E27FC236}">
                <a16:creationId xmlns:a16="http://schemas.microsoft.com/office/drawing/2014/main" id="{94A09D40-7A45-400D-8A54-D6FDF92094B1}"/>
              </a:ext>
            </a:extLst>
          </p:cNvPr>
          <p:cNvSpPr/>
          <p:nvPr/>
        </p:nvSpPr>
        <p:spPr>
          <a:xfrm>
            <a:off x="0" y="0"/>
            <a:ext cx="12192000" cy="3767303"/>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0;p2">
            <a:extLst>
              <a:ext uri="{FF2B5EF4-FFF2-40B4-BE49-F238E27FC236}">
                <a16:creationId xmlns:a16="http://schemas.microsoft.com/office/drawing/2014/main" id="{D2C13C65-7E18-4EF4-8964-491AD0762C50}"/>
              </a:ext>
            </a:extLst>
          </p:cNvPr>
          <p:cNvSpPr txBox="1">
            <a:spLocks noGrp="1"/>
          </p:cNvSpPr>
          <p:nvPr>
            <p:ph type="ctrTitle"/>
          </p:nvPr>
        </p:nvSpPr>
        <p:spPr>
          <a:xfrm>
            <a:off x="860214" y="1464812"/>
            <a:ext cx="10493585"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bg1"/>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sp>
        <p:nvSpPr>
          <p:cNvPr id="8" name="Text Placeholder 4">
            <a:extLst>
              <a:ext uri="{FF2B5EF4-FFF2-40B4-BE49-F238E27FC236}">
                <a16:creationId xmlns:a16="http://schemas.microsoft.com/office/drawing/2014/main" id="{0E1282A1-6ABA-463E-8861-6C5810F6C763}"/>
              </a:ext>
            </a:extLst>
          </p:cNvPr>
          <p:cNvSpPr>
            <a:spLocks noGrp="1"/>
          </p:cNvSpPr>
          <p:nvPr>
            <p:ph type="body" sz="quarter" idx="13"/>
          </p:nvPr>
        </p:nvSpPr>
        <p:spPr>
          <a:xfrm>
            <a:off x="860215" y="2686126"/>
            <a:ext cx="10493584" cy="937532"/>
          </a:xfrm>
        </p:spPr>
        <p:txBody>
          <a:bodyPr/>
          <a:lstStyle>
            <a:lvl1pPr marL="101597" indent="0">
              <a:buNone/>
              <a:defRPr>
                <a:solidFill>
                  <a:schemeClr val="bg1"/>
                </a:solidFill>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9" name="Group 8">
            <a:extLst>
              <a:ext uri="{FF2B5EF4-FFF2-40B4-BE49-F238E27FC236}">
                <a16:creationId xmlns:a16="http://schemas.microsoft.com/office/drawing/2014/main" id="{8F642506-F189-4B78-94E2-C3285A2189A2}"/>
              </a:ext>
            </a:extLst>
          </p:cNvPr>
          <p:cNvGrpSpPr/>
          <p:nvPr/>
        </p:nvGrpSpPr>
        <p:grpSpPr>
          <a:xfrm>
            <a:off x="40" y="3767304"/>
            <a:ext cx="12191960" cy="102800"/>
            <a:chOff x="1" y="3992850"/>
            <a:chExt cx="9143970" cy="77100"/>
          </a:xfrm>
        </p:grpSpPr>
        <p:sp>
          <p:nvSpPr>
            <p:cNvPr id="10" name="Google Shape;19;p3">
              <a:extLst>
                <a:ext uri="{FF2B5EF4-FFF2-40B4-BE49-F238E27FC236}">
                  <a16:creationId xmlns:a16="http://schemas.microsoft.com/office/drawing/2014/main" id="{64B2E825-573D-42F1-B8ED-1A27D5301FF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20;p3">
              <a:extLst>
                <a:ext uri="{FF2B5EF4-FFF2-40B4-BE49-F238E27FC236}">
                  <a16:creationId xmlns:a16="http://schemas.microsoft.com/office/drawing/2014/main" id="{C9572B6C-F682-4991-A911-A9B510E0EB41}"/>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21;p3">
              <a:extLst>
                <a:ext uri="{FF2B5EF4-FFF2-40B4-BE49-F238E27FC236}">
                  <a16:creationId xmlns:a16="http://schemas.microsoft.com/office/drawing/2014/main" id="{77C725D5-7D66-420D-ACCB-C25583811BCE}"/>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546098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ide_title_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B368B4-C472-42E6-8292-DC72C21E80AA}"/>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47A95605-47EF-415D-9F6D-D89A7C2727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336970-E804-4AB1-9E33-C1AEC08A18E4}"/>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16;p3">
            <a:extLst>
              <a:ext uri="{FF2B5EF4-FFF2-40B4-BE49-F238E27FC236}">
                <a16:creationId xmlns:a16="http://schemas.microsoft.com/office/drawing/2014/main" id="{6BC4D721-0B12-4AFA-A712-F0642CE03C99}"/>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6;p3">
            <a:extLst>
              <a:ext uri="{FF2B5EF4-FFF2-40B4-BE49-F238E27FC236}">
                <a16:creationId xmlns:a16="http://schemas.microsoft.com/office/drawing/2014/main" id="{D43BFB5B-996C-4C10-9681-D9D3207F4203}"/>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 name="Group 7">
            <a:extLst>
              <a:ext uri="{FF2B5EF4-FFF2-40B4-BE49-F238E27FC236}">
                <a16:creationId xmlns:a16="http://schemas.microsoft.com/office/drawing/2014/main" id="{8D3C44A2-0B01-4DD8-BBA7-302D86A2D7FB}"/>
              </a:ext>
            </a:extLst>
          </p:cNvPr>
          <p:cNvGrpSpPr/>
          <p:nvPr/>
        </p:nvGrpSpPr>
        <p:grpSpPr>
          <a:xfrm>
            <a:off x="1" y="3175388"/>
            <a:ext cx="3124200" cy="89600"/>
            <a:chOff x="5723283" y="1599675"/>
            <a:chExt cx="3421194" cy="77100"/>
          </a:xfrm>
        </p:grpSpPr>
        <p:sp>
          <p:nvSpPr>
            <p:cNvPr id="9" name="Google Shape;26;p4">
              <a:extLst>
                <a:ext uri="{FF2B5EF4-FFF2-40B4-BE49-F238E27FC236}">
                  <a16:creationId xmlns:a16="http://schemas.microsoft.com/office/drawing/2014/main" id="{A67C90E4-71E1-4ABB-87AA-F7D92A192152}"/>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7;p4">
              <a:extLst>
                <a:ext uri="{FF2B5EF4-FFF2-40B4-BE49-F238E27FC236}">
                  <a16:creationId xmlns:a16="http://schemas.microsoft.com/office/drawing/2014/main" id="{4C621D36-D61F-4F70-998C-FF356A868569}"/>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 name="Content Placeholder 4">
            <a:extLst>
              <a:ext uri="{FF2B5EF4-FFF2-40B4-BE49-F238E27FC236}">
                <a16:creationId xmlns:a16="http://schemas.microsoft.com/office/drawing/2014/main" id="{9DA10F1C-5297-4C83-8346-459731482BE5}"/>
              </a:ext>
            </a:extLst>
          </p:cNvPr>
          <p:cNvSpPr>
            <a:spLocks noGrp="1"/>
          </p:cNvSpPr>
          <p:nvPr>
            <p:ph sz="quarter" idx="13"/>
          </p:nvPr>
        </p:nvSpPr>
        <p:spPr>
          <a:xfrm>
            <a:off x="3251200" y="1028701"/>
            <a:ext cx="8166101" cy="5270500"/>
          </a:xfrm>
        </p:spPr>
        <p:txBody>
          <a:bodyPr>
            <a:normAutofit/>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5">
            <a:extLst>
              <a:ext uri="{FF2B5EF4-FFF2-40B4-BE49-F238E27FC236}">
                <a16:creationId xmlns:a16="http://schemas.microsoft.com/office/drawing/2014/main" id="{BDF6350E-EA33-4A75-9266-1279C07E4C4A}"/>
              </a:ext>
            </a:extLst>
          </p:cNvPr>
          <p:cNvSpPr>
            <a:spLocks noGrp="1"/>
          </p:cNvSpPr>
          <p:nvPr>
            <p:ph type="title" hasCustomPrompt="1"/>
          </p:nvPr>
        </p:nvSpPr>
        <p:spPr>
          <a:xfrm>
            <a:off x="189130" y="2039077"/>
            <a:ext cx="2745401" cy="820863"/>
          </a:xfrm>
        </p:spPr>
        <p:txBody>
          <a:bodyPr>
            <a:noAutofit/>
          </a:bodyPr>
          <a:lstStyle>
            <a:lvl1pPr>
              <a:defRPr sz="4267">
                <a:solidFill>
                  <a:schemeClr val="bg1"/>
                </a:solidFill>
              </a:defRPr>
            </a:lvl1pPr>
          </a:lstStyle>
          <a:p>
            <a:r>
              <a:rPr lang="en-US"/>
              <a:t>Title</a:t>
            </a:r>
            <a:endParaRPr lang="en-IN"/>
          </a:p>
        </p:txBody>
      </p:sp>
      <p:grpSp>
        <p:nvGrpSpPr>
          <p:cNvPr id="13" name="Group 12">
            <a:extLst>
              <a:ext uri="{FF2B5EF4-FFF2-40B4-BE49-F238E27FC236}">
                <a16:creationId xmlns:a16="http://schemas.microsoft.com/office/drawing/2014/main" id="{E730189A-0660-4EA0-992E-A001E24F03A4}"/>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EB557EDE-54E1-4C7B-9837-B65881C0673E}"/>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27;p4">
              <a:extLst>
                <a:ext uri="{FF2B5EF4-FFF2-40B4-BE49-F238E27FC236}">
                  <a16:creationId xmlns:a16="http://schemas.microsoft.com/office/drawing/2014/main" id="{1ADF94C3-00BD-4E06-9694-7E24ECC42E44}"/>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31325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1C5E07-7CAC-4CF6-8265-B0E6ACFC2475}"/>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203926C1-B173-4D02-A5F1-B7FA35E4AF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A0C6FA-2170-406C-B147-DD308C59DC66}"/>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16;p3">
            <a:extLst>
              <a:ext uri="{FF2B5EF4-FFF2-40B4-BE49-F238E27FC236}">
                <a16:creationId xmlns:a16="http://schemas.microsoft.com/office/drawing/2014/main" id="{D0382936-9793-45F9-8AD4-D16C8ADD2CB5}"/>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7F0ACA5C-2F73-4360-BFE9-90B697BB2107}"/>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129CE70F-14BC-45A2-986C-D77D264EAA41}"/>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7;p4">
              <a:extLst>
                <a:ext uri="{FF2B5EF4-FFF2-40B4-BE49-F238E27FC236}">
                  <a16:creationId xmlns:a16="http://schemas.microsoft.com/office/drawing/2014/main" id="{CF4ED376-3C7E-4347-AFE8-E41BD971CA6F}"/>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 name="Content Placeholder 4">
            <a:extLst>
              <a:ext uri="{FF2B5EF4-FFF2-40B4-BE49-F238E27FC236}">
                <a16:creationId xmlns:a16="http://schemas.microsoft.com/office/drawing/2014/main" id="{7FB58650-5E60-4224-8217-B6AD6633D09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F56CCFF9-41E1-4B5C-A0AC-5029DDA08559}"/>
              </a:ext>
            </a:extLst>
          </p:cNvPr>
          <p:cNvSpPr txBox="1"/>
          <p:nvPr/>
        </p:nvSpPr>
        <p:spPr>
          <a:xfrm>
            <a:off x="190231" y="2222626"/>
            <a:ext cx="2743200"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a:solidFill>
                  <a:schemeClr val="bg1"/>
                </a:solidFill>
                <a:latin typeface="Raleway"/>
                <a:cs typeface="Arial"/>
                <a:sym typeface="Raleway"/>
              </a:rPr>
              <a:t>Summary</a:t>
            </a:r>
          </a:p>
        </p:txBody>
      </p:sp>
      <p:sp>
        <p:nvSpPr>
          <p:cNvPr id="12" name="Google Shape;16;p3">
            <a:extLst>
              <a:ext uri="{FF2B5EF4-FFF2-40B4-BE49-F238E27FC236}">
                <a16:creationId xmlns:a16="http://schemas.microsoft.com/office/drawing/2014/main" id="{98229169-2BDF-48F7-BA16-D809E4CE4BE1}"/>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 name="Group 12">
            <a:extLst>
              <a:ext uri="{FF2B5EF4-FFF2-40B4-BE49-F238E27FC236}">
                <a16:creationId xmlns:a16="http://schemas.microsoft.com/office/drawing/2014/main" id="{C8FC5A32-FEE1-40F2-B2B2-06418A8595C7}"/>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477BF177-5BB9-4E0D-9D62-C343E39342B6}"/>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27;p4">
              <a:extLst>
                <a:ext uri="{FF2B5EF4-FFF2-40B4-BE49-F238E27FC236}">
                  <a16:creationId xmlns:a16="http://schemas.microsoft.com/office/drawing/2014/main" id="{393ADC65-0502-4C48-A61B-7774ADDACEE6}"/>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 name="TextBox 15">
            <a:extLst>
              <a:ext uri="{FF2B5EF4-FFF2-40B4-BE49-F238E27FC236}">
                <a16:creationId xmlns:a16="http://schemas.microsoft.com/office/drawing/2014/main" id="{03671FA2-0222-430F-9DB8-1787C867B34F}"/>
              </a:ext>
            </a:extLst>
          </p:cNvPr>
          <p:cNvSpPr txBox="1"/>
          <p:nvPr/>
        </p:nvSpPr>
        <p:spPr>
          <a:xfrm>
            <a:off x="1" y="2222626"/>
            <a:ext cx="3124201"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dirty="0">
                <a:solidFill>
                  <a:schemeClr val="bg1"/>
                </a:solidFill>
                <a:latin typeface="Raleway"/>
                <a:cs typeface="Arial"/>
                <a:sym typeface="Raleway"/>
              </a:rPr>
              <a:t>References</a:t>
            </a:r>
          </a:p>
        </p:txBody>
      </p:sp>
    </p:spTree>
    <p:extLst>
      <p:ext uri="{BB962C8B-B14F-4D97-AF65-F5344CB8AC3E}">
        <p14:creationId xmlns:p14="http://schemas.microsoft.com/office/powerpoint/2010/main" val="3811498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iz">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93515-9BC6-46DF-869F-EC6617F69F7D}"/>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B94A47EE-6951-4936-A71B-6B957D2BC3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5EA343-DD75-4916-825E-E92167D681BF}"/>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16;p3">
            <a:extLst>
              <a:ext uri="{FF2B5EF4-FFF2-40B4-BE49-F238E27FC236}">
                <a16:creationId xmlns:a16="http://schemas.microsoft.com/office/drawing/2014/main" id="{38EE05BB-E406-4278-BB28-D0DC7EB9F3C7}"/>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DCB0D781-E9F7-4302-AA66-539028D7CB5C}"/>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44D424B8-839C-4229-ABA8-1AAD5C6FBC9A}"/>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7;p4">
              <a:extLst>
                <a:ext uri="{FF2B5EF4-FFF2-40B4-BE49-F238E27FC236}">
                  <a16:creationId xmlns:a16="http://schemas.microsoft.com/office/drawing/2014/main" id="{088AF486-1D0B-472B-938A-75D4D4A7D8A0}"/>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 name="Content Placeholder 4">
            <a:extLst>
              <a:ext uri="{FF2B5EF4-FFF2-40B4-BE49-F238E27FC236}">
                <a16:creationId xmlns:a16="http://schemas.microsoft.com/office/drawing/2014/main" id="{03FAAED2-415D-4D4B-B83B-D103EFB09A8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1B3EBD80-0555-4FF9-9FE7-F76861AAC055}"/>
              </a:ext>
            </a:extLst>
          </p:cNvPr>
          <p:cNvSpPr txBox="1"/>
          <p:nvPr/>
        </p:nvSpPr>
        <p:spPr>
          <a:xfrm>
            <a:off x="774699" y="2222626"/>
            <a:ext cx="1561829" cy="748988"/>
          </a:xfrm>
          <a:prstGeom prst="rect">
            <a:avLst/>
          </a:prstGeom>
          <a:noFill/>
        </p:spPr>
        <p:txBody>
          <a:bodyPr wrap="square" rtlCol="0">
            <a:spAutoFit/>
          </a:bodyPr>
          <a:lstStyle/>
          <a:p>
            <a:r>
              <a:rPr lang="en-IN" sz="4267" b="0" i="0" u="none" strike="noStrike" cap="none">
                <a:solidFill>
                  <a:schemeClr val="bg1"/>
                </a:solidFill>
                <a:latin typeface="Raleway"/>
                <a:cs typeface="Arial"/>
                <a:sym typeface="Raleway"/>
              </a:rPr>
              <a:t>Quiz</a:t>
            </a:r>
          </a:p>
        </p:txBody>
      </p:sp>
    </p:spTree>
    <p:extLst>
      <p:ext uri="{BB962C8B-B14F-4D97-AF65-F5344CB8AC3E}">
        <p14:creationId xmlns:p14="http://schemas.microsoft.com/office/powerpoint/2010/main" val="18934879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_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506899D-7963-4F04-A99C-855CB217873D}"/>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B7C82DD8-416F-4DDE-9744-338CCEF3FC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AC9330-49DE-4F50-81AA-919FEAB14224}"/>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24;p4">
            <a:extLst>
              <a:ext uri="{FF2B5EF4-FFF2-40B4-BE49-F238E27FC236}">
                <a16:creationId xmlns:a16="http://schemas.microsoft.com/office/drawing/2014/main" id="{73A7C2B9-2AD4-459E-9B99-FC50FDF720AD}"/>
              </a:ext>
            </a:extLst>
          </p:cNvPr>
          <p:cNvSpPr txBox="1">
            <a:spLocks noGrp="1"/>
          </p:cNvSpPr>
          <p:nvPr>
            <p:ph type="body" idx="1"/>
          </p:nvPr>
        </p:nvSpPr>
        <p:spPr>
          <a:xfrm>
            <a:off x="2280567" y="2882400"/>
            <a:ext cx="7631600" cy="1093200"/>
          </a:xfrm>
          <a:prstGeom prst="rect">
            <a:avLst/>
          </a:prstGeom>
        </p:spPr>
        <p:txBody>
          <a:bodyPr spcFirstLastPara="1" wrap="square" lIns="91425" tIns="91425" rIns="91425" bIns="91425" anchor="t" anchorCtr="0">
            <a:noAutofit/>
          </a:bodyPr>
          <a:lstStyle>
            <a:lvl1pPr marL="609585" lvl="0" indent="-507987" algn="ctr" rtl="0">
              <a:spcBef>
                <a:spcPts val="800"/>
              </a:spcBef>
              <a:spcAft>
                <a:spcPts val="0"/>
              </a:spcAft>
              <a:buClr>
                <a:schemeClr val="tx2">
                  <a:lumMod val="10000"/>
                </a:schemeClr>
              </a:buClr>
              <a:buSzPts val="2400"/>
              <a:buFont typeface="Courier New" panose="02070309020205020404" pitchFamily="49" charset="0"/>
              <a:buChar char="o"/>
              <a:defRPr i="1"/>
            </a:lvl1pPr>
            <a:lvl2pPr marL="1219170" lvl="1" indent="-507987" algn="ctr" rtl="0">
              <a:spcBef>
                <a:spcPts val="0"/>
              </a:spcBef>
              <a:spcAft>
                <a:spcPts val="0"/>
              </a:spcAft>
              <a:buSzPts val="2400"/>
              <a:buChar char="○"/>
              <a:defRPr i="1"/>
            </a:lvl2pPr>
            <a:lvl3pPr marL="1828754" lvl="2" indent="-507987" algn="ctr" rtl="0">
              <a:spcBef>
                <a:spcPts val="0"/>
              </a:spcBef>
              <a:spcAft>
                <a:spcPts val="0"/>
              </a:spcAft>
              <a:buSzPts val="2400"/>
              <a:buChar char="■"/>
              <a:defRPr i="1"/>
            </a:lvl3pPr>
            <a:lvl4pPr marL="2438339" lvl="3" indent="-507987" algn="ctr" rtl="0">
              <a:spcBef>
                <a:spcPts val="0"/>
              </a:spcBef>
              <a:spcAft>
                <a:spcPts val="0"/>
              </a:spcAft>
              <a:buSzPts val="2400"/>
              <a:buChar char="●"/>
              <a:defRPr i="1"/>
            </a:lvl4pPr>
            <a:lvl5pPr marL="3047924" lvl="4" indent="-507987" algn="ctr" rtl="0">
              <a:spcBef>
                <a:spcPts val="0"/>
              </a:spcBef>
              <a:spcAft>
                <a:spcPts val="0"/>
              </a:spcAft>
              <a:buSzPts val="2400"/>
              <a:buChar char="○"/>
              <a:defRPr i="1"/>
            </a:lvl5pPr>
            <a:lvl6pPr marL="3657509" lvl="5" indent="-507987" algn="ctr" rtl="0">
              <a:spcBef>
                <a:spcPts val="0"/>
              </a:spcBef>
              <a:spcAft>
                <a:spcPts val="0"/>
              </a:spcAft>
              <a:buSzPts val="2400"/>
              <a:buChar char="■"/>
              <a:defRPr i="1"/>
            </a:lvl6pPr>
            <a:lvl7pPr marL="4267093" lvl="6" indent="-507987" algn="ctr" rtl="0">
              <a:spcBef>
                <a:spcPts val="0"/>
              </a:spcBef>
              <a:spcAft>
                <a:spcPts val="0"/>
              </a:spcAft>
              <a:buSzPts val="2400"/>
              <a:buChar char="●"/>
              <a:defRPr i="1"/>
            </a:lvl7pPr>
            <a:lvl8pPr marL="4876678" lvl="7" indent="-507987" algn="ctr" rtl="0">
              <a:spcBef>
                <a:spcPts val="0"/>
              </a:spcBef>
              <a:spcAft>
                <a:spcPts val="0"/>
              </a:spcAft>
              <a:buSzPts val="2400"/>
              <a:buChar char="○"/>
              <a:defRPr i="1"/>
            </a:lvl8pPr>
            <a:lvl9pPr marL="5486263" lvl="8" indent="-507987" algn="ctr">
              <a:spcBef>
                <a:spcPts val="0"/>
              </a:spcBef>
              <a:spcAft>
                <a:spcPts val="0"/>
              </a:spcAft>
              <a:buSzPts val="2400"/>
              <a:buChar char="■"/>
              <a:defRPr i="1"/>
            </a:lvl9pPr>
          </a:lstStyle>
          <a:p>
            <a:pPr lvl="0"/>
            <a:r>
              <a:rPr lang="en-US"/>
              <a:t>Click to edit Master text styles</a:t>
            </a:r>
          </a:p>
        </p:txBody>
      </p:sp>
      <p:sp>
        <p:nvSpPr>
          <p:cNvPr id="7" name="Google Shape;25;p4">
            <a:extLst>
              <a:ext uri="{FF2B5EF4-FFF2-40B4-BE49-F238E27FC236}">
                <a16:creationId xmlns:a16="http://schemas.microsoft.com/office/drawing/2014/main" id="{0D30B95D-1FB1-4FE0-B19F-D5F78C769F87}"/>
              </a:ext>
            </a:extLst>
          </p:cNvPr>
          <p:cNvSpPr txBox="1"/>
          <p:nvPr/>
        </p:nvSpPr>
        <p:spPr>
          <a:xfrm>
            <a:off x="4791200" y="1575225"/>
            <a:ext cx="26096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2800" b="1">
                <a:solidFill>
                  <a:schemeClr val="accent6"/>
                </a:solidFill>
              </a:rPr>
              <a:t>“</a:t>
            </a:r>
            <a:endParaRPr sz="12800" b="1">
              <a:solidFill>
                <a:schemeClr val="accent6"/>
              </a:solidFill>
            </a:endParaRPr>
          </a:p>
        </p:txBody>
      </p:sp>
      <p:sp>
        <p:nvSpPr>
          <p:cNvPr id="8" name="Google Shape;26;p4">
            <a:extLst>
              <a:ext uri="{FF2B5EF4-FFF2-40B4-BE49-F238E27FC236}">
                <a16:creationId xmlns:a16="http://schemas.microsoft.com/office/drawing/2014/main" id="{A02ACBA5-2FE0-4FE9-B4E4-6B42CAF3645A}"/>
              </a:ext>
            </a:extLst>
          </p:cNvPr>
          <p:cNvSpPr/>
          <p:nvPr/>
        </p:nvSpPr>
        <p:spPr>
          <a:xfrm>
            <a:off x="7631044" y="2132900"/>
            <a:ext cx="2280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 name="Google Shape;27;p4">
            <a:extLst>
              <a:ext uri="{FF2B5EF4-FFF2-40B4-BE49-F238E27FC236}">
                <a16:creationId xmlns:a16="http://schemas.microsoft.com/office/drawing/2014/main" id="{E873F0F9-EAE4-47E0-AEA3-3C05B2202233}"/>
              </a:ext>
            </a:extLst>
          </p:cNvPr>
          <p:cNvSpPr/>
          <p:nvPr/>
        </p:nvSpPr>
        <p:spPr>
          <a:xfrm>
            <a:off x="9912236" y="2132900"/>
            <a:ext cx="2280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28;p4">
            <a:extLst>
              <a:ext uri="{FF2B5EF4-FFF2-40B4-BE49-F238E27FC236}">
                <a16:creationId xmlns:a16="http://schemas.microsoft.com/office/drawing/2014/main" id="{AC14D5E7-19D6-479B-80A7-CD1EE4553EB0}"/>
              </a:ext>
            </a:extLst>
          </p:cNvPr>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29;p4">
            <a:extLst>
              <a:ext uri="{FF2B5EF4-FFF2-40B4-BE49-F238E27FC236}">
                <a16:creationId xmlns:a16="http://schemas.microsoft.com/office/drawing/2014/main" id="{EE034B75-2560-4BFE-B4BF-6051F0DBCF74}"/>
              </a:ext>
            </a:extLst>
          </p:cNvPr>
          <p:cNvSpPr/>
          <p:nvPr/>
        </p:nvSpPr>
        <p:spPr>
          <a:xfrm>
            <a:off x="22805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47606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igConcept">
    <p:bg>
      <p:bgRef idx="1001">
        <a:schemeClr val="bg2"/>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2BA5E59-F7C2-4876-B12D-CEA8471080F9}"/>
              </a:ext>
            </a:extLst>
          </p:cNvPr>
          <p:cNvSpPr>
            <a:spLocks noGrp="1"/>
          </p:cNvSpPr>
          <p:nvPr>
            <p:ph type="dt" sz="half" idx="10"/>
          </p:nvPr>
        </p:nvSpPr>
        <p:spPr/>
        <p:txBody>
          <a:bodyPr/>
          <a:lstStyle>
            <a:lvl1pPr>
              <a:defRPr>
                <a:solidFill>
                  <a:schemeClr val="tx1"/>
                </a:solidFill>
              </a:defRPr>
            </a:lvl1p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B56EADA5-3183-410C-9E2D-407807F790A5}"/>
              </a:ext>
            </a:extLst>
          </p:cNvPr>
          <p:cNvSpPr>
            <a:spLocks noGrp="1"/>
          </p:cNvSpPr>
          <p:nvPr>
            <p:ph type="ftr" sz="quarter" idx="11"/>
          </p:nvPr>
        </p:nvSpPr>
        <p:spPr/>
        <p:txBody>
          <a:bodyPr/>
          <a:lstStyle>
            <a:lvl1pPr>
              <a:defRPr>
                <a:solidFill>
                  <a:schemeClr val="tx1"/>
                </a:solidFill>
              </a:defRPr>
            </a:lvl1pPr>
          </a:lstStyle>
          <a:p>
            <a:endParaRPr lang="en-IN"/>
          </a:p>
        </p:txBody>
      </p:sp>
      <p:sp>
        <p:nvSpPr>
          <p:cNvPr id="5" name="Slide Number Placeholder 4">
            <a:extLst>
              <a:ext uri="{FF2B5EF4-FFF2-40B4-BE49-F238E27FC236}">
                <a16:creationId xmlns:a16="http://schemas.microsoft.com/office/drawing/2014/main" id="{8FD5F746-E055-4B48-9CDA-95809CCE5D3F}"/>
              </a:ext>
            </a:extLst>
          </p:cNvPr>
          <p:cNvSpPr>
            <a:spLocks noGrp="1"/>
          </p:cNvSpPr>
          <p:nvPr>
            <p:ph type="sldNum" sz="quarter" idx="12"/>
          </p:nvPr>
        </p:nvSpPr>
        <p:spPr/>
        <p:txBody>
          <a:bodyPr/>
          <a:lstStyle>
            <a:lvl1pPr>
              <a:defRPr>
                <a:solidFill>
                  <a:schemeClr val="tx1"/>
                </a:solidFill>
              </a:defRPr>
            </a:lvl1pPr>
          </a:lstStyle>
          <a:p>
            <a:fld id="{0482F118-D10E-47DD-AB75-FAFEE08C238D}" type="slidenum">
              <a:rPr lang="en-IN" smtClean="0"/>
              <a:t>‹#›</a:t>
            </a:fld>
            <a:endParaRPr lang="en-IN"/>
          </a:p>
        </p:txBody>
      </p:sp>
      <p:grpSp>
        <p:nvGrpSpPr>
          <p:cNvPr id="6" name="Group 5">
            <a:extLst>
              <a:ext uri="{FF2B5EF4-FFF2-40B4-BE49-F238E27FC236}">
                <a16:creationId xmlns:a16="http://schemas.microsoft.com/office/drawing/2014/main" id="{E3762EAE-BE5D-406C-A1D1-C323A1C30421}"/>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70B15CD5-132D-444E-9F61-1806ECAD3E66}"/>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 name="Google Shape;41;p6">
              <a:extLst>
                <a:ext uri="{FF2B5EF4-FFF2-40B4-BE49-F238E27FC236}">
                  <a16:creationId xmlns:a16="http://schemas.microsoft.com/office/drawing/2014/main" id="{F62F89EC-0E01-4378-ACFC-9C4A7BE92AA9}"/>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42;p6">
              <a:extLst>
                <a:ext uri="{FF2B5EF4-FFF2-40B4-BE49-F238E27FC236}">
                  <a16:creationId xmlns:a16="http://schemas.microsoft.com/office/drawing/2014/main" id="{A6746056-DC05-474B-9356-7E4553818EB8}"/>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3;p6">
              <a:extLst>
                <a:ext uri="{FF2B5EF4-FFF2-40B4-BE49-F238E27FC236}">
                  <a16:creationId xmlns:a16="http://schemas.microsoft.com/office/drawing/2014/main" id="{D8F6873B-9CFB-4471-9A42-6B74EDEA175C}"/>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 name="Google Shape;131;p18">
            <a:extLst>
              <a:ext uri="{FF2B5EF4-FFF2-40B4-BE49-F238E27FC236}">
                <a16:creationId xmlns:a16="http://schemas.microsoft.com/office/drawing/2014/main" id="{65167E53-C978-4982-998A-B1458E6E6E3D}"/>
              </a:ext>
            </a:extLst>
          </p:cNvPr>
          <p:cNvSpPr/>
          <p:nvPr/>
        </p:nvSpPr>
        <p:spPr>
          <a:xfrm>
            <a:off x="1191600" y="3567"/>
            <a:ext cx="3311600" cy="31252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 name="Google Shape;134;p18">
            <a:extLst>
              <a:ext uri="{FF2B5EF4-FFF2-40B4-BE49-F238E27FC236}">
                <a16:creationId xmlns:a16="http://schemas.microsoft.com/office/drawing/2014/main" id="{11111B34-7973-4B91-ABF5-B222F7D8D3AF}"/>
              </a:ext>
            </a:extLst>
          </p:cNvPr>
          <p:cNvGrpSpPr/>
          <p:nvPr/>
        </p:nvGrpSpPr>
        <p:grpSpPr>
          <a:xfrm>
            <a:off x="1702142" y="448371"/>
            <a:ext cx="2290501" cy="2235776"/>
            <a:chOff x="570875" y="4322250"/>
            <a:chExt cx="443300" cy="443325"/>
          </a:xfrm>
        </p:grpSpPr>
        <p:sp>
          <p:nvSpPr>
            <p:cNvPr id="14" name="Google Shape;135;p18">
              <a:extLst>
                <a:ext uri="{FF2B5EF4-FFF2-40B4-BE49-F238E27FC236}">
                  <a16:creationId xmlns:a16="http://schemas.microsoft.com/office/drawing/2014/main" id="{80E7497A-0CD0-45DB-87D6-C04F79B3313B}"/>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36;p18">
              <a:extLst>
                <a:ext uri="{FF2B5EF4-FFF2-40B4-BE49-F238E27FC236}">
                  <a16:creationId xmlns:a16="http://schemas.microsoft.com/office/drawing/2014/main" id="{1019F4D7-27B0-4BAB-84F3-C3432D8F029B}"/>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37;p18">
              <a:extLst>
                <a:ext uri="{FF2B5EF4-FFF2-40B4-BE49-F238E27FC236}">
                  <a16:creationId xmlns:a16="http://schemas.microsoft.com/office/drawing/2014/main" id="{4527B853-A2FC-4A86-9C00-B0760804E4F0}"/>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38;p18">
              <a:extLst>
                <a:ext uri="{FF2B5EF4-FFF2-40B4-BE49-F238E27FC236}">
                  <a16:creationId xmlns:a16="http://schemas.microsoft.com/office/drawing/2014/main" id="{53D39B45-0E76-44E3-8AD0-C0FD77D5093C}"/>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 name="Title 17">
            <a:extLst>
              <a:ext uri="{FF2B5EF4-FFF2-40B4-BE49-F238E27FC236}">
                <a16:creationId xmlns:a16="http://schemas.microsoft.com/office/drawing/2014/main" id="{19F967A7-EE18-4982-A096-944A272FB092}"/>
              </a:ext>
            </a:extLst>
          </p:cNvPr>
          <p:cNvSpPr>
            <a:spLocks noGrp="1"/>
          </p:cNvSpPr>
          <p:nvPr>
            <p:ph type="title" hasCustomPrompt="1"/>
          </p:nvPr>
        </p:nvSpPr>
        <p:spPr>
          <a:xfrm>
            <a:off x="1191600" y="3455180"/>
            <a:ext cx="6240509" cy="1325033"/>
          </a:xfrm>
        </p:spPr>
        <p:txBody>
          <a:bodyPr>
            <a:normAutofit/>
          </a:bodyPr>
          <a:lstStyle>
            <a:lvl1pPr>
              <a:defRPr sz="7200">
                <a:solidFill>
                  <a:schemeClr val="tx1"/>
                </a:solidFill>
              </a:defRPr>
            </a:lvl1pPr>
          </a:lstStyle>
          <a:p>
            <a:r>
              <a:rPr lang="en-US"/>
              <a:t>Big Concept</a:t>
            </a:r>
            <a:endParaRPr lang="en-IN"/>
          </a:p>
        </p:txBody>
      </p:sp>
      <p:sp>
        <p:nvSpPr>
          <p:cNvPr id="20" name="Text Placeholder 19">
            <a:extLst>
              <a:ext uri="{FF2B5EF4-FFF2-40B4-BE49-F238E27FC236}">
                <a16:creationId xmlns:a16="http://schemas.microsoft.com/office/drawing/2014/main" id="{FEA68147-3725-4BD4-8888-BCF700A3C58D}"/>
              </a:ext>
            </a:extLst>
          </p:cNvPr>
          <p:cNvSpPr>
            <a:spLocks noGrp="1"/>
          </p:cNvSpPr>
          <p:nvPr>
            <p:ph type="body" sz="quarter" idx="13"/>
          </p:nvPr>
        </p:nvSpPr>
        <p:spPr>
          <a:xfrm>
            <a:off x="1191600" y="4993218"/>
            <a:ext cx="9514416" cy="918633"/>
          </a:xfrm>
        </p:spPr>
        <p:txBody>
          <a:bodyPr>
            <a:normAutofit/>
          </a:bodyPr>
          <a:lstStyle>
            <a:lvl1pPr marL="0" indent="0">
              <a:buNone/>
              <a:defRPr sz="3200">
                <a:solidFill>
                  <a:schemeClr val="tx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Tree>
    <p:extLst>
      <p:ext uri="{BB962C8B-B14F-4D97-AF65-F5344CB8AC3E}">
        <p14:creationId xmlns:p14="http://schemas.microsoft.com/office/powerpoint/2010/main" val="31305455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5B9B-09B6-45BF-9246-1C87CAC675CD}"/>
              </a:ext>
            </a:extLst>
          </p:cNvPr>
          <p:cNvSpPr>
            <a:spLocks noGrp="1"/>
          </p:cNvSpPr>
          <p:nvPr>
            <p:ph type="title"/>
          </p:nvPr>
        </p:nvSpPr>
        <p:spPr>
          <a:xfrm>
            <a:off x="840318" y="457200"/>
            <a:ext cx="3932767" cy="1600200"/>
          </a:xfrm>
        </p:spPr>
        <p:txBody>
          <a:bodyPr anchor="b"/>
          <a:lstStyle>
            <a:lvl1pPr>
              <a:defRPr lang="en-IN" sz="4267" b="0" i="0" u="none" strike="noStrike" kern="1200" cap="none" dirty="0">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5E4034-C5C0-428D-A4EC-BEC4897E4360}"/>
              </a:ext>
            </a:extLst>
          </p:cNvPr>
          <p:cNvSpPr>
            <a:spLocks noGrp="1"/>
          </p:cNvSpPr>
          <p:nvPr>
            <p:ph idx="1"/>
          </p:nvPr>
        </p:nvSpPr>
        <p:spPr>
          <a:xfrm>
            <a:off x="5183717" y="988485"/>
            <a:ext cx="6172200" cy="4872567"/>
          </a:xfrm>
        </p:spPr>
        <p:txBody>
          <a:bodyPr/>
          <a:lstStyle>
            <a:lvl1pPr marL="30479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650F2E7-E298-42B7-A197-9603406EDCE5}"/>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289466B2-2297-4A72-AC69-CB01429D85A9}"/>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6" name="Footer Placeholder 5">
            <a:extLst>
              <a:ext uri="{FF2B5EF4-FFF2-40B4-BE49-F238E27FC236}">
                <a16:creationId xmlns:a16="http://schemas.microsoft.com/office/drawing/2014/main" id="{19D0725E-7AA3-4FC1-B5CF-652D746704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ED3095-205E-403B-B0F1-DBC23D3F05EA}"/>
              </a:ext>
            </a:extLst>
          </p:cNvPr>
          <p:cNvSpPr>
            <a:spLocks noGrp="1"/>
          </p:cNvSpPr>
          <p:nvPr>
            <p:ph type="sldNum" sz="quarter" idx="12"/>
          </p:nvPr>
        </p:nvSpPr>
        <p:spPr/>
        <p:txBody>
          <a:bodyPr/>
          <a:lstStyle/>
          <a:p>
            <a:fld id="{0482F118-D10E-47DD-AB75-FAFEE08C238D}" type="slidenum">
              <a:rPr lang="en-IN" smtClean="0"/>
              <a:t>‹#›</a:t>
            </a:fld>
            <a:endParaRPr lang="en-IN"/>
          </a:p>
        </p:txBody>
      </p:sp>
      <p:grpSp>
        <p:nvGrpSpPr>
          <p:cNvPr id="8" name="Group 7">
            <a:extLst>
              <a:ext uri="{FF2B5EF4-FFF2-40B4-BE49-F238E27FC236}">
                <a16:creationId xmlns:a16="http://schemas.microsoft.com/office/drawing/2014/main" id="{11C9B75C-9B1A-4416-88F2-696142C514B3}"/>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B2254C3D-C5DB-4833-9B35-CACCCC1301C9}"/>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DE335DA4-1393-40B0-B629-680C08B8245A}"/>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449F4D98-FE61-4122-9154-418C8CFA68A3}"/>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1A5C95F6-0F8F-4840-A169-A82D5DF540AF}"/>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1581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B5DC-B88E-43EC-86B5-7D1422015DAF}"/>
              </a:ext>
            </a:extLst>
          </p:cNvPr>
          <p:cNvSpPr>
            <a:spLocks noGrp="1"/>
          </p:cNvSpPr>
          <p:nvPr>
            <p:ph type="title"/>
          </p:nvPr>
        </p:nvSpPr>
        <p:spPr>
          <a:xfrm>
            <a:off x="840318" y="457200"/>
            <a:ext cx="3932767" cy="1600200"/>
          </a:xfrm>
        </p:spPr>
        <p:txBody>
          <a:bodyPr anchor="b"/>
          <a:lstStyle>
            <a:lvl1pPr>
              <a:defRPr sz="4267"/>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4D2AC7-9A4F-4A00-8191-FA3FF4BFBE3F}"/>
              </a:ext>
            </a:extLst>
          </p:cNvPr>
          <p:cNvSpPr>
            <a:spLocks noGrp="1"/>
          </p:cNvSpPr>
          <p:nvPr>
            <p:ph type="pic" idx="1"/>
          </p:nvPr>
        </p:nvSpPr>
        <p:spPr>
          <a:xfrm>
            <a:off x="5183717" y="988485"/>
            <a:ext cx="6172200" cy="4872567"/>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IN"/>
          </a:p>
        </p:txBody>
      </p:sp>
      <p:sp>
        <p:nvSpPr>
          <p:cNvPr id="4" name="Text Placeholder 3">
            <a:extLst>
              <a:ext uri="{FF2B5EF4-FFF2-40B4-BE49-F238E27FC236}">
                <a16:creationId xmlns:a16="http://schemas.microsoft.com/office/drawing/2014/main" id="{5A868E9E-1FA0-4F3E-9415-73BA7F33B79D}"/>
              </a:ext>
            </a:extLst>
          </p:cNvPr>
          <p:cNvSpPr>
            <a:spLocks noGrp="1"/>
          </p:cNvSpPr>
          <p:nvPr>
            <p:ph type="body" sz="half" idx="2"/>
          </p:nvPr>
        </p:nvSpPr>
        <p:spPr>
          <a:xfrm>
            <a:off x="840318" y="2057400"/>
            <a:ext cx="3932767" cy="381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a:extLst>
              <a:ext uri="{FF2B5EF4-FFF2-40B4-BE49-F238E27FC236}">
                <a16:creationId xmlns:a16="http://schemas.microsoft.com/office/drawing/2014/main" id="{7F1037FF-A011-4519-BB57-15CFB3B145A2}"/>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6" name="Footer Placeholder 5">
            <a:extLst>
              <a:ext uri="{FF2B5EF4-FFF2-40B4-BE49-F238E27FC236}">
                <a16:creationId xmlns:a16="http://schemas.microsoft.com/office/drawing/2014/main" id="{43A13E1F-2E3D-43FC-8DB7-C9E324DBAC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5E7004-4E43-45AE-9F78-2896850E6469}"/>
              </a:ext>
            </a:extLst>
          </p:cNvPr>
          <p:cNvSpPr>
            <a:spLocks noGrp="1"/>
          </p:cNvSpPr>
          <p:nvPr>
            <p:ph type="sldNum" sz="quarter" idx="12"/>
          </p:nvPr>
        </p:nvSpPr>
        <p:spPr/>
        <p:txBody>
          <a:bodyPr/>
          <a:lstStyle/>
          <a:p>
            <a:fld id="{0482F118-D10E-47DD-AB75-FAFEE08C238D}" type="slidenum">
              <a:rPr lang="en-IN" smtClean="0"/>
              <a:t>‹#›</a:t>
            </a:fld>
            <a:endParaRPr lang="en-IN"/>
          </a:p>
        </p:txBody>
      </p:sp>
      <p:grpSp>
        <p:nvGrpSpPr>
          <p:cNvPr id="8" name="Group 7">
            <a:extLst>
              <a:ext uri="{FF2B5EF4-FFF2-40B4-BE49-F238E27FC236}">
                <a16:creationId xmlns:a16="http://schemas.microsoft.com/office/drawing/2014/main" id="{22D481E7-DCD5-403E-8715-C6B364AFEF96}"/>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FD987F66-6A8D-49CA-9DE9-C1583637932F}"/>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9E0404AB-1CDC-4107-A898-D84D48DB1517}"/>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0530B780-31B8-4D08-B0EB-505DC9484968}"/>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D45C417C-51C1-4C70-AF58-E4466EFFF8BE}"/>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267696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B35077BE-5C50-4F0B-9D70-D139AC156E28}"/>
              </a:ext>
            </a:extLst>
          </p:cNvPr>
          <p:cNvSpPr txBox="1"/>
          <p:nvPr/>
        </p:nvSpPr>
        <p:spPr>
          <a:xfrm>
            <a:off x="557505" y="3429001"/>
            <a:ext cx="2421367" cy="727443"/>
          </a:xfrm>
          <a:prstGeom prst="rect">
            <a:avLst/>
          </a:prstGeom>
        </p:spPr>
        <p:txBody>
          <a:bodyPr wrap="square" lIns="0" tIns="0" rIns="0" bIns="0" rtlCol="0" anchor="t">
            <a:spAutoFit/>
          </a:bodyPr>
          <a:lstStyle/>
          <a:p>
            <a:pPr marL="0" lvl="0" indent="0">
              <a:lnSpc>
                <a:spcPts val="6157"/>
              </a:lnSpc>
              <a:spcBef>
                <a:spcPct val="0"/>
              </a:spcBef>
            </a:pPr>
            <a:r>
              <a:rPr lang="en-US" sz="4800" spc="141" dirty="0">
                <a:solidFill>
                  <a:schemeClr val="tx1">
                    <a:lumMod val="50000"/>
                    <a:lumOff val="50000"/>
                  </a:schemeClr>
                </a:solidFill>
                <a:latin typeface="Lato" panose="020F0502020204030203" pitchFamily="34" charset="0"/>
              </a:rPr>
              <a:t>Agenda</a:t>
            </a:r>
          </a:p>
        </p:txBody>
      </p:sp>
    </p:spTree>
    <p:extLst>
      <p:ext uri="{BB962C8B-B14F-4D97-AF65-F5344CB8AC3E}">
        <p14:creationId xmlns:p14="http://schemas.microsoft.com/office/powerpoint/2010/main" val="36254939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EDD99A-2D88-47F8-B421-E5818F49859C}"/>
              </a:ext>
            </a:extLst>
          </p:cNvPr>
          <p:cNvSpPr/>
          <p:nvPr/>
        </p:nvSpPr>
        <p:spPr>
          <a:xfrm>
            <a:off x="5260064" y="1249379"/>
            <a:ext cx="5613149" cy="4246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pic>
        <p:nvPicPr>
          <p:cNvPr id="8" name="Picture 7">
            <a:extLst>
              <a:ext uri="{FF2B5EF4-FFF2-40B4-BE49-F238E27FC236}">
                <a16:creationId xmlns:a16="http://schemas.microsoft.com/office/drawing/2014/main" id="{3A537CA2-653D-498A-906C-616280446979}"/>
              </a:ext>
            </a:extLst>
          </p:cNvPr>
          <p:cNvPicPr>
            <a:picLocks noChangeAspect="1"/>
          </p:cNvPicPr>
          <p:nvPr/>
        </p:nvPicPr>
        <p:blipFill>
          <a:blip r:embed="rId3"/>
          <a:stretch>
            <a:fillRect/>
          </a:stretch>
        </p:blipFill>
        <p:spPr>
          <a:xfrm>
            <a:off x="101429" y="1249379"/>
            <a:ext cx="5809465" cy="4359244"/>
          </a:xfrm>
          <a:prstGeom prst="rect">
            <a:avLst/>
          </a:prstGeom>
        </p:spPr>
      </p:pic>
    </p:spTree>
    <p:extLst>
      <p:ext uri="{BB962C8B-B14F-4D97-AF65-F5344CB8AC3E}">
        <p14:creationId xmlns:p14="http://schemas.microsoft.com/office/powerpoint/2010/main" val="34082369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Internal-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6AB2F2-AD99-40B9-B65F-03DC4487DC58}"/>
              </a:ext>
            </a:extLst>
          </p:cNvPr>
          <p:cNvSpPr/>
          <p:nvPr/>
        </p:nvSpPr>
        <p:spPr>
          <a:xfrm>
            <a:off x="1" y="0"/>
            <a:ext cx="812409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0" name="Content Placeholder 2">
            <a:extLst>
              <a:ext uri="{FF2B5EF4-FFF2-40B4-BE49-F238E27FC236}">
                <a16:creationId xmlns:a16="http://schemas.microsoft.com/office/drawing/2014/main" id="{AD60CB5F-EF3F-4C88-9340-D723548D88CE}"/>
              </a:ext>
            </a:extLst>
          </p:cNvPr>
          <p:cNvSpPr>
            <a:spLocks noGrp="1"/>
          </p:cNvSpPr>
          <p:nvPr>
            <p:ph sz="half" idx="1"/>
          </p:nvPr>
        </p:nvSpPr>
        <p:spPr>
          <a:xfrm>
            <a:off x="553916" y="1565769"/>
            <a:ext cx="10495085" cy="4356955"/>
          </a:xfrm>
        </p:spPr>
        <p:txBody>
          <a:bodyPr>
            <a:normAutofit/>
          </a:bodyPr>
          <a:lstStyle>
            <a:lvl1pPr algn="l">
              <a:lnSpc>
                <a:spcPct val="150000"/>
              </a:lnSpc>
              <a:defRPr sz="2000">
                <a:solidFill>
                  <a:schemeClr val="bg2">
                    <a:lumMod val="25000"/>
                  </a:schemeClr>
                </a:solidFill>
              </a:defRPr>
            </a:lvl1pPr>
            <a:lvl2pPr algn="l">
              <a:lnSpc>
                <a:spcPct val="150000"/>
              </a:lnSpc>
              <a:defRPr sz="1800">
                <a:solidFill>
                  <a:schemeClr val="bg2">
                    <a:lumMod val="25000"/>
                  </a:schemeClr>
                </a:solidFill>
              </a:defRPr>
            </a:lvl2pPr>
            <a:lvl3pPr algn="l">
              <a:lnSpc>
                <a:spcPct val="150000"/>
              </a:lnSpc>
              <a:defRPr sz="1600">
                <a:solidFill>
                  <a:schemeClr val="bg2">
                    <a:lumMod val="25000"/>
                  </a:schemeClr>
                </a:solidFill>
              </a:defRPr>
            </a:lvl3pPr>
            <a:lvl4pPr algn="l">
              <a:lnSpc>
                <a:spcPct val="150000"/>
              </a:lnSpc>
              <a:defRPr sz="1400">
                <a:solidFill>
                  <a:schemeClr val="bg2">
                    <a:lumMod val="25000"/>
                  </a:schemeClr>
                </a:solidFill>
              </a:defRPr>
            </a:lvl4pPr>
            <a:lvl5pPr algn="l">
              <a:lnSpc>
                <a:spcPct val="150000"/>
              </a:lnSpc>
              <a:defRPr sz="1400">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Title 1">
            <a:extLst>
              <a:ext uri="{FF2B5EF4-FFF2-40B4-BE49-F238E27FC236}">
                <a16:creationId xmlns:a16="http://schemas.microsoft.com/office/drawing/2014/main" id="{96A1C5D1-9E43-403B-B1CD-E67E935A68B1}"/>
              </a:ext>
            </a:extLst>
          </p:cNvPr>
          <p:cNvSpPr>
            <a:spLocks noGrp="1"/>
          </p:cNvSpPr>
          <p:nvPr>
            <p:ph type="title"/>
          </p:nvPr>
        </p:nvSpPr>
        <p:spPr>
          <a:xfrm>
            <a:off x="553915" y="435588"/>
            <a:ext cx="9346224" cy="703384"/>
          </a:xfrm>
        </p:spPr>
        <p:txBody>
          <a:bodyPr anchor="t">
            <a:normAutofit/>
          </a:bodyPr>
          <a:lstStyle>
            <a:lvl1pPr algn="l">
              <a:defRPr sz="4000" b="1">
                <a:solidFill>
                  <a:schemeClr val="bg2">
                    <a:lumMod val="25000"/>
                  </a:schemeClr>
                </a:solidFill>
                <a:latin typeface="Lato" panose="020F0502020204030203" pitchFamily="34" charset="0"/>
              </a:defRPr>
            </a:lvl1pPr>
          </a:lstStyle>
          <a:p>
            <a:r>
              <a:rPr lang="en-US"/>
              <a:t>Click to edit Master title style</a:t>
            </a:r>
            <a:endParaRPr lang="en-ID" dirty="0"/>
          </a:p>
        </p:txBody>
      </p:sp>
    </p:spTree>
    <p:extLst>
      <p:ext uri="{BB962C8B-B14F-4D97-AF65-F5344CB8AC3E}">
        <p14:creationId xmlns:p14="http://schemas.microsoft.com/office/powerpoint/2010/main" val="92211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in_slide3">
    <p:spTree>
      <p:nvGrpSpPr>
        <p:cNvPr id="1" name=""/>
        <p:cNvGrpSpPr/>
        <p:nvPr/>
      </p:nvGrpSpPr>
      <p:grpSpPr>
        <a:xfrm>
          <a:off x="0" y="0"/>
          <a:ext cx="0" cy="0"/>
          <a:chOff x="0" y="0"/>
          <a:chExt cx="0" cy="0"/>
        </a:xfrm>
      </p:grpSpPr>
      <p:sp>
        <p:nvSpPr>
          <p:cNvPr id="16" name="Google Shape;16;p3">
            <a:extLst>
              <a:ext uri="{FF2B5EF4-FFF2-40B4-BE49-F238E27FC236}">
                <a16:creationId xmlns:a16="http://schemas.microsoft.com/office/drawing/2014/main" id="{5D1166B3-FC7D-4229-BF52-DD16A5B9C9A4}"/>
              </a:ext>
            </a:extLst>
          </p:cNvPr>
          <p:cNvSpPr/>
          <p:nvPr/>
        </p:nvSpPr>
        <p:spPr>
          <a:xfrm>
            <a:off x="0" y="0"/>
            <a:ext cx="12192000" cy="3767303"/>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 name="Footer Placeholder 3">
            <a:extLst>
              <a:ext uri="{FF2B5EF4-FFF2-40B4-BE49-F238E27FC236}">
                <a16:creationId xmlns:a16="http://schemas.microsoft.com/office/drawing/2014/main" id="{E1753591-1093-46F5-BDD2-0F3CBE722631}"/>
              </a:ext>
            </a:extLst>
          </p:cNvPr>
          <p:cNvSpPr>
            <a:spLocks noGrp="1"/>
          </p:cNvSpPr>
          <p:nvPr>
            <p:ph type="ftr" sz="quarter" idx="11"/>
          </p:nvPr>
        </p:nvSpPr>
        <p:spPr>
          <a:xfrm>
            <a:off x="4903272" y="6323805"/>
            <a:ext cx="4114800" cy="366183"/>
          </a:xfrm>
        </p:spPr>
        <p:txBody>
          <a:bodyPr/>
          <a:lstStyle/>
          <a:p>
            <a:endParaRPr lang="en-IN"/>
          </a:p>
        </p:txBody>
      </p:sp>
      <p:sp>
        <p:nvSpPr>
          <p:cNvPr id="5" name="Slide Number Placeholder 4">
            <a:extLst>
              <a:ext uri="{FF2B5EF4-FFF2-40B4-BE49-F238E27FC236}">
                <a16:creationId xmlns:a16="http://schemas.microsoft.com/office/drawing/2014/main" id="{3E60A6B9-A905-48B0-89E0-A08DC31DFF15}"/>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16;p3">
            <a:extLst>
              <a:ext uri="{FF2B5EF4-FFF2-40B4-BE49-F238E27FC236}">
                <a16:creationId xmlns:a16="http://schemas.microsoft.com/office/drawing/2014/main" id="{C5158504-0269-4658-B1A3-376E838CA0E3}"/>
              </a:ext>
            </a:extLst>
          </p:cNvPr>
          <p:cNvSpPr/>
          <p:nvPr/>
        </p:nvSpPr>
        <p:spPr>
          <a:xfrm>
            <a:off x="0" y="0"/>
            <a:ext cx="12192000" cy="3767303"/>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0;p2">
            <a:extLst>
              <a:ext uri="{FF2B5EF4-FFF2-40B4-BE49-F238E27FC236}">
                <a16:creationId xmlns:a16="http://schemas.microsoft.com/office/drawing/2014/main" id="{C742BA76-7FB9-4CB5-BDF9-77D43517A5A2}"/>
              </a:ext>
            </a:extLst>
          </p:cNvPr>
          <p:cNvSpPr txBox="1">
            <a:spLocks noGrp="1"/>
          </p:cNvSpPr>
          <p:nvPr>
            <p:ph type="ctrTitle"/>
          </p:nvPr>
        </p:nvSpPr>
        <p:spPr>
          <a:xfrm>
            <a:off x="860213" y="1464812"/>
            <a:ext cx="10493587"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bg1"/>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sp>
        <p:nvSpPr>
          <p:cNvPr id="8" name="Text Placeholder 4">
            <a:extLst>
              <a:ext uri="{FF2B5EF4-FFF2-40B4-BE49-F238E27FC236}">
                <a16:creationId xmlns:a16="http://schemas.microsoft.com/office/drawing/2014/main" id="{B8D08F75-9486-4831-8016-C180F849A65B}"/>
              </a:ext>
            </a:extLst>
          </p:cNvPr>
          <p:cNvSpPr>
            <a:spLocks noGrp="1"/>
          </p:cNvSpPr>
          <p:nvPr>
            <p:ph type="body" sz="quarter" idx="13"/>
          </p:nvPr>
        </p:nvSpPr>
        <p:spPr>
          <a:xfrm>
            <a:off x="860214" y="2686126"/>
            <a:ext cx="10493585" cy="937532"/>
          </a:xfrm>
        </p:spPr>
        <p:txBody>
          <a:bodyPr/>
          <a:lstStyle>
            <a:lvl1pPr marL="101597" indent="0">
              <a:buNone/>
              <a:defRPr>
                <a:solidFill>
                  <a:schemeClr val="bg1"/>
                </a:solidFill>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7ED18B32-9F3A-4569-B4F8-5A2A092D73C3}"/>
              </a:ext>
            </a:extLst>
          </p:cNvPr>
          <p:cNvGrpSpPr/>
          <p:nvPr/>
        </p:nvGrpSpPr>
        <p:grpSpPr>
          <a:xfrm>
            <a:off x="40" y="3767304"/>
            <a:ext cx="12191960" cy="102800"/>
            <a:chOff x="1" y="3992850"/>
            <a:chExt cx="9143970" cy="77100"/>
          </a:xfrm>
        </p:grpSpPr>
        <p:sp>
          <p:nvSpPr>
            <p:cNvPr id="11" name="Google Shape;19;p3">
              <a:extLst>
                <a:ext uri="{FF2B5EF4-FFF2-40B4-BE49-F238E27FC236}">
                  <a16:creationId xmlns:a16="http://schemas.microsoft.com/office/drawing/2014/main" id="{98467D31-CE04-4AFD-8148-669139ECB11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20;p3">
              <a:extLst>
                <a:ext uri="{FF2B5EF4-FFF2-40B4-BE49-F238E27FC236}">
                  <a16:creationId xmlns:a16="http://schemas.microsoft.com/office/drawing/2014/main" id="{84D27DDD-2FCA-44CA-9EB2-E497A6393C56}"/>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21;p3">
              <a:extLst>
                <a:ext uri="{FF2B5EF4-FFF2-40B4-BE49-F238E27FC236}">
                  <a16:creationId xmlns:a16="http://schemas.microsoft.com/office/drawing/2014/main" id="{730B7248-4895-43CD-A919-7B1EA0C7647C}"/>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 name="Group 17">
            <a:extLst>
              <a:ext uri="{FF2B5EF4-FFF2-40B4-BE49-F238E27FC236}">
                <a16:creationId xmlns:a16="http://schemas.microsoft.com/office/drawing/2014/main" id="{4117A113-FF20-46DF-A823-59CD2CD7688C}"/>
              </a:ext>
            </a:extLst>
          </p:cNvPr>
          <p:cNvGrpSpPr/>
          <p:nvPr/>
        </p:nvGrpSpPr>
        <p:grpSpPr>
          <a:xfrm>
            <a:off x="40" y="3767304"/>
            <a:ext cx="12191960" cy="102800"/>
            <a:chOff x="1" y="3992850"/>
            <a:chExt cx="9143970" cy="77100"/>
          </a:xfrm>
        </p:grpSpPr>
        <p:sp>
          <p:nvSpPr>
            <p:cNvPr id="19" name="Google Shape;19;p3">
              <a:extLst>
                <a:ext uri="{FF2B5EF4-FFF2-40B4-BE49-F238E27FC236}">
                  <a16:creationId xmlns:a16="http://schemas.microsoft.com/office/drawing/2014/main" id="{E5CED50D-49C7-4815-AA8C-E7E9A0C3775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a:extLst>
                <a:ext uri="{FF2B5EF4-FFF2-40B4-BE49-F238E27FC236}">
                  <a16:creationId xmlns:a16="http://schemas.microsoft.com/office/drawing/2014/main" id="{A955767C-BDB0-4973-8064-0D2895745647}"/>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a:extLst>
                <a:ext uri="{FF2B5EF4-FFF2-40B4-BE49-F238E27FC236}">
                  <a16:creationId xmlns:a16="http://schemas.microsoft.com/office/drawing/2014/main" id="{24846DA1-026C-4DBF-9874-BE41ADE994E1}"/>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407438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internal-two-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6AB2F2-AD99-40B9-B65F-03DC4487DC58}"/>
              </a:ext>
            </a:extLst>
          </p:cNvPr>
          <p:cNvSpPr/>
          <p:nvPr/>
        </p:nvSpPr>
        <p:spPr>
          <a:xfrm>
            <a:off x="1" y="0"/>
            <a:ext cx="812409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0" name="Content Placeholder 2">
            <a:extLst>
              <a:ext uri="{FF2B5EF4-FFF2-40B4-BE49-F238E27FC236}">
                <a16:creationId xmlns:a16="http://schemas.microsoft.com/office/drawing/2014/main" id="{AD60CB5F-EF3F-4C88-9340-D723548D88CE}"/>
              </a:ext>
            </a:extLst>
          </p:cNvPr>
          <p:cNvSpPr>
            <a:spLocks noGrp="1"/>
          </p:cNvSpPr>
          <p:nvPr>
            <p:ph sz="half" idx="1"/>
          </p:nvPr>
        </p:nvSpPr>
        <p:spPr>
          <a:xfrm>
            <a:off x="553917" y="1565769"/>
            <a:ext cx="5363308" cy="4356955"/>
          </a:xfrm>
        </p:spPr>
        <p:txBody>
          <a:bodyPr>
            <a:normAutofit/>
          </a:bodyPr>
          <a:lstStyle>
            <a:lvl1pPr algn="l">
              <a:defRPr sz="2400"/>
            </a:lvl1pPr>
            <a:lvl2pPr algn="l">
              <a:defRPr sz="2000"/>
            </a:lvl2pPr>
            <a:lvl3pPr algn="l">
              <a:defRPr sz="1800"/>
            </a:lvl3pPr>
            <a:lvl4pPr algn="l">
              <a:defRPr sz="1600"/>
            </a:lvl4pPr>
            <a:lvl5pPr algn="l">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Title 1">
            <a:extLst>
              <a:ext uri="{FF2B5EF4-FFF2-40B4-BE49-F238E27FC236}">
                <a16:creationId xmlns:a16="http://schemas.microsoft.com/office/drawing/2014/main" id="{96A1C5D1-9E43-403B-B1CD-E67E935A68B1}"/>
              </a:ext>
            </a:extLst>
          </p:cNvPr>
          <p:cNvSpPr>
            <a:spLocks noGrp="1"/>
          </p:cNvSpPr>
          <p:nvPr>
            <p:ph type="title"/>
          </p:nvPr>
        </p:nvSpPr>
        <p:spPr>
          <a:xfrm>
            <a:off x="553915" y="435588"/>
            <a:ext cx="9346224" cy="703384"/>
          </a:xfrm>
        </p:spPr>
        <p:txBody>
          <a:bodyPr anchor="t">
            <a:normAutofit/>
          </a:bodyPr>
          <a:lstStyle>
            <a:lvl1pPr algn="l">
              <a:defRPr sz="4000" b="1">
                <a:solidFill>
                  <a:schemeClr val="bg2">
                    <a:lumMod val="25000"/>
                  </a:schemeClr>
                </a:solidFill>
                <a:latin typeface="Lato" panose="020F0502020204030203" pitchFamily="34" charset="0"/>
              </a:defRPr>
            </a:lvl1pPr>
          </a:lstStyle>
          <a:p>
            <a:r>
              <a:rPr lang="en-US"/>
              <a:t>Click to edit Master title style</a:t>
            </a:r>
            <a:endParaRPr lang="en-ID" dirty="0"/>
          </a:p>
        </p:txBody>
      </p:sp>
      <p:sp>
        <p:nvSpPr>
          <p:cNvPr id="5" name="Content Placeholder 2">
            <a:extLst>
              <a:ext uri="{FF2B5EF4-FFF2-40B4-BE49-F238E27FC236}">
                <a16:creationId xmlns:a16="http://schemas.microsoft.com/office/drawing/2014/main" id="{6EA7F8BD-98DC-4550-A3E2-074C620BEE30}"/>
              </a:ext>
            </a:extLst>
          </p:cNvPr>
          <p:cNvSpPr>
            <a:spLocks noGrp="1"/>
          </p:cNvSpPr>
          <p:nvPr>
            <p:ph sz="half" idx="10"/>
          </p:nvPr>
        </p:nvSpPr>
        <p:spPr>
          <a:xfrm>
            <a:off x="6096001" y="1574560"/>
            <a:ext cx="5363308" cy="4356955"/>
          </a:xfrm>
        </p:spPr>
        <p:txBody>
          <a:bodyPr>
            <a:normAutofit/>
          </a:bodyPr>
          <a:lstStyle>
            <a:lvl1pPr algn="l">
              <a:defRPr sz="2400"/>
            </a:lvl1pPr>
            <a:lvl2pPr algn="l">
              <a:defRPr sz="2000"/>
            </a:lvl2pPr>
            <a:lvl3pPr algn="l">
              <a:defRPr sz="1800"/>
            </a:lvl3pPr>
            <a:lvl4pPr algn="l">
              <a:defRPr sz="1600"/>
            </a:lvl4pPr>
            <a:lvl5pPr algn="l">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Tree>
    <p:extLst>
      <p:ext uri="{BB962C8B-B14F-4D97-AF65-F5344CB8AC3E}">
        <p14:creationId xmlns:p14="http://schemas.microsoft.com/office/powerpoint/2010/main" val="15440940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quiz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6AB2F2-AD99-40B9-B65F-03DC4487DC58}"/>
              </a:ext>
            </a:extLst>
          </p:cNvPr>
          <p:cNvSpPr/>
          <p:nvPr/>
        </p:nvSpPr>
        <p:spPr>
          <a:xfrm>
            <a:off x="1" y="0"/>
            <a:ext cx="812409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10" name="Content Placeholder 2">
            <a:extLst>
              <a:ext uri="{FF2B5EF4-FFF2-40B4-BE49-F238E27FC236}">
                <a16:creationId xmlns:a16="http://schemas.microsoft.com/office/drawing/2014/main" id="{AD60CB5F-EF3F-4C88-9340-D723548D88CE}"/>
              </a:ext>
            </a:extLst>
          </p:cNvPr>
          <p:cNvSpPr>
            <a:spLocks noGrp="1"/>
          </p:cNvSpPr>
          <p:nvPr>
            <p:ph sz="half" idx="1"/>
          </p:nvPr>
        </p:nvSpPr>
        <p:spPr>
          <a:xfrm>
            <a:off x="553916" y="1565769"/>
            <a:ext cx="10495085" cy="4356955"/>
          </a:xfrm>
        </p:spPr>
        <p:txBody>
          <a:bodyPr>
            <a:normAutofit/>
          </a:bodyPr>
          <a:lstStyle>
            <a:lvl1pPr algn="l">
              <a:lnSpc>
                <a:spcPct val="150000"/>
              </a:lnSpc>
              <a:defRPr sz="2000">
                <a:solidFill>
                  <a:schemeClr val="bg2">
                    <a:lumMod val="25000"/>
                  </a:schemeClr>
                </a:solidFill>
              </a:defRPr>
            </a:lvl1pPr>
            <a:lvl2pPr algn="l">
              <a:lnSpc>
                <a:spcPct val="150000"/>
              </a:lnSpc>
              <a:defRPr sz="1800">
                <a:solidFill>
                  <a:schemeClr val="bg2">
                    <a:lumMod val="25000"/>
                  </a:schemeClr>
                </a:solidFill>
              </a:defRPr>
            </a:lvl2pPr>
            <a:lvl3pPr algn="l">
              <a:lnSpc>
                <a:spcPct val="150000"/>
              </a:lnSpc>
              <a:defRPr sz="1600">
                <a:solidFill>
                  <a:schemeClr val="bg2">
                    <a:lumMod val="25000"/>
                  </a:schemeClr>
                </a:solidFill>
              </a:defRPr>
            </a:lvl3pPr>
            <a:lvl4pPr algn="l">
              <a:lnSpc>
                <a:spcPct val="150000"/>
              </a:lnSpc>
              <a:defRPr sz="1400">
                <a:solidFill>
                  <a:schemeClr val="bg2">
                    <a:lumMod val="25000"/>
                  </a:schemeClr>
                </a:solidFill>
              </a:defRPr>
            </a:lvl4pPr>
            <a:lvl5pPr algn="l">
              <a:lnSpc>
                <a:spcPct val="150000"/>
              </a:lnSpc>
              <a:defRPr sz="1400">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Title 1">
            <a:extLst>
              <a:ext uri="{FF2B5EF4-FFF2-40B4-BE49-F238E27FC236}">
                <a16:creationId xmlns:a16="http://schemas.microsoft.com/office/drawing/2014/main" id="{96A1C5D1-9E43-403B-B1CD-E67E935A68B1}"/>
              </a:ext>
            </a:extLst>
          </p:cNvPr>
          <p:cNvSpPr>
            <a:spLocks noGrp="1"/>
          </p:cNvSpPr>
          <p:nvPr>
            <p:ph type="title"/>
          </p:nvPr>
        </p:nvSpPr>
        <p:spPr>
          <a:xfrm>
            <a:off x="553915" y="435588"/>
            <a:ext cx="9346224" cy="703384"/>
          </a:xfrm>
        </p:spPr>
        <p:txBody>
          <a:bodyPr anchor="t">
            <a:normAutofit/>
          </a:bodyPr>
          <a:lstStyle>
            <a:lvl1pPr algn="l">
              <a:defRPr sz="4000" b="1">
                <a:solidFill>
                  <a:schemeClr val="bg2">
                    <a:lumMod val="25000"/>
                  </a:schemeClr>
                </a:solidFill>
                <a:latin typeface="Lato" panose="020F0502020204030203" pitchFamily="34" charset="0"/>
              </a:defRPr>
            </a:lvl1pPr>
          </a:lstStyle>
          <a:p>
            <a:r>
              <a:rPr lang="en-US"/>
              <a:t>Click to edit Master title style</a:t>
            </a:r>
            <a:endParaRPr lang="en-ID" dirty="0"/>
          </a:p>
        </p:txBody>
      </p:sp>
      <p:pic>
        <p:nvPicPr>
          <p:cNvPr id="4" name="Picture 3">
            <a:extLst>
              <a:ext uri="{FF2B5EF4-FFF2-40B4-BE49-F238E27FC236}">
                <a16:creationId xmlns:a16="http://schemas.microsoft.com/office/drawing/2014/main" id="{6406B83D-AB68-4C09-AEA9-6F3DB0EA3611}"/>
              </a:ext>
            </a:extLst>
          </p:cNvPr>
          <p:cNvPicPr>
            <a:picLocks noChangeAspect="1"/>
          </p:cNvPicPr>
          <p:nvPr/>
        </p:nvPicPr>
        <p:blipFill>
          <a:blip r:embed="rId3"/>
          <a:stretch>
            <a:fillRect/>
          </a:stretch>
        </p:blipFill>
        <p:spPr>
          <a:xfrm>
            <a:off x="8572134" y="1565769"/>
            <a:ext cx="2257425" cy="1543051"/>
          </a:xfrm>
          <a:prstGeom prst="rect">
            <a:avLst/>
          </a:prstGeom>
        </p:spPr>
      </p:pic>
    </p:spTree>
    <p:extLst>
      <p:ext uri="{BB962C8B-B14F-4D97-AF65-F5344CB8AC3E}">
        <p14:creationId xmlns:p14="http://schemas.microsoft.com/office/powerpoint/2010/main" val="11058264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Slide">
  <p:cSld name="2_Section Slide">
    <p:spTree>
      <p:nvGrpSpPr>
        <p:cNvPr id="1" name="Shape 831"/>
        <p:cNvGrpSpPr/>
        <p:nvPr/>
      </p:nvGrpSpPr>
      <p:grpSpPr>
        <a:xfrm>
          <a:off x="0" y="0"/>
          <a:ext cx="0" cy="0"/>
          <a:chOff x="0" y="0"/>
          <a:chExt cx="0" cy="0"/>
        </a:xfrm>
      </p:grpSpPr>
      <p:sp>
        <p:nvSpPr>
          <p:cNvPr id="832" name="Google Shape;832;p23"/>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3" name="Google Shape;833;p23"/>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34" name="Google Shape;834;p23"/>
          <p:cNvSpPr txBox="1">
            <a:spLocks noGrp="1"/>
          </p:cNvSpPr>
          <p:nvPr>
            <p:ph type="dt" idx="10"/>
          </p:nvPr>
        </p:nvSpPr>
        <p:spPr>
          <a:xfrm>
            <a:off x="838200" y="6356351"/>
            <a:ext cx="2743200" cy="36618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4EE5579B-554F-483E-A8D1-ED7473EB15E6}" type="datetimeFigureOut">
              <a:rPr lang="en-IN" smtClean="0"/>
              <a:t>31-08-2023</a:t>
            </a:fld>
            <a:endParaRPr lang="en-IN"/>
          </a:p>
        </p:txBody>
      </p:sp>
      <p:sp>
        <p:nvSpPr>
          <p:cNvPr id="835" name="Google Shape;835;p23"/>
          <p:cNvSpPr txBox="1">
            <a:spLocks noGrp="1"/>
          </p:cNvSpPr>
          <p:nvPr>
            <p:ph type="sldNum" idx="12"/>
          </p:nvPr>
        </p:nvSpPr>
        <p:spPr>
          <a:xfrm>
            <a:off x="10144717" y="6356352"/>
            <a:ext cx="1209083" cy="413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600" b="0" i="0" u="none" strike="noStrike" cap="none">
                <a:solidFill>
                  <a:srgbClr val="617180"/>
                </a:solidFill>
                <a:latin typeface="Arial"/>
                <a:ea typeface="Arial"/>
                <a:cs typeface="Arial"/>
                <a:sym typeface="Arial"/>
              </a:defRPr>
            </a:lvl9pPr>
          </a:lstStyle>
          <a:p>
            <a:fld id="{0482F118-D10E-47DD-AB75-FAFEE08C238D}" type="slidenum">
              <a:rPr lang="en-IN" smtClean="0"/>
              <a:t>‹#›</a:t>
            </a:fld>
            <a:endParaRPr lang="en-IN"/>
          </a:p>
        </p:txBody>
      </p:sp>
      <p:grpSp>
        <p:nvGrpSpPr>
          <p:cNvPr id="836" name="Google Shape;836;p23"/>
          <p:cNvGrpSpPr/>
          <p:nvPr/>
        </p:nvGrpSpPr>
        <p:grpSpPr>
          <a:xfrm>
            <a:off x="724961" y="1940968"/>
            <a:ext cx="4267200" cy="3524595"/>
            <a:chOff x="10832728" y="2446891"/>
            <a:chExt cx="6426572" cy="5393217"/>
          </a:xfrm>
        </p:grpSpPr>
        <p:sp>
          <p:nvSpPr>
            <p:cNvPr id="837" name="Google Shape;837;p23"/>
            <p:cNvSpPr/>
            <p:nvPr/>
          </p:nvSpPr>
          <p:spPr>
            <a:xfrm>
              <a:off x="10832728" y="2446891"/>
              <a:ext cx="6426572" cy="5393217"/>
            </a:xfrm>
            <a:custGeom>
              <a:avLst/>
              <a:gdLst/>
              <a:ahLst/>
              <a:cxnLst/>
              <a:rect l="l" t="t" r="r" b="b"/>
              <a:pathLst>
                <a:path w="1538433" h="1291062" extrusionOk="0">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rgbClr val="CDE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838" name="Google Shape;838;p23"/>
            <p:cNvGrpSpPr/>
            <p:nvPr/>
          </p:nvGrpSpPr>
          <p:grpSpPr>
            <a:xfrm>
              <a:off x="11658600" y="3453279"/>
              <a:ext cx="4777276" cy="3380443"/>
              <a:chOff x="11396877" y="3668057"/>
              <a:chExt cx="4777276" cy="3380443"/>
            </a:xfrm>
          </p:grpSpPr>
          <p:sp>
            <p:nvSpPr>
              <p:cNvPr id="839" name="Google Shape;839;p23"/>
              <p:cNvSpPr/>
              <p:nvPr/>
            </p:nvSpPr>
            <p:spPr>
              <a:xfrm>
                <a:off x="11396877" y="5403598"/>
                <a:ext cx="4773272" cy="1644902"/>
              </a:xfrm>
              <a:prstGeom prst="rect">
                <a:avLst/>
              </a:prstGeom>
              <a:solidFill>
                <a:srgbClr val="2185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840" name="Google Shape;840;p23"/>
              <p:cNvSpPr/>
              <p:nvPr/>
            </p:nvSpPr>
            <p:spPr>
              <a:xfrm>
                <a:off x="11396877" y="3668057"/>
                <a:ext cx="4777276" cy="1644902"/>
              </a:xfrm>
              <a:prstGeom prst="rect">
                <a:avLst/>
              </a:prstGeom>
              <a:solidFill>
                <a:srgbClr val="142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841" name="Google Shape;841;p23"/>
              <p:cNvGrpSpPr/>
              <p:nvPr/>
            </p:nvGrpSpPr>
            <p:grpSpPr>
              <a:xfrm>
                <a:off x="11822637" y="3720883"/>
                <a:ext cx="783092" cy="1539250"/>
                <a:chOff x="0" y="0"/>
                <a:chExt cx="1044123" cy="2052334"/>
              </a:xfrm>
            </p:grpSpPr>
            <p:pic>
              <p:nvPicPr>
                <p:cNvPr id="842" name="Google Shape;842;p23"/>
                <p:cNvPicPr preferRelativeResize="0"/>
                <p:nvPr/>
              </p:nvPicPr>
              <p:blipFill rotWithShape="1">
                <a:blip r:embed="rId2">
                  <a:alphaModFix/>
                </a:blip>
                <a:srcRect l="24562" r="24562"/>
                <a:stretch/>
              </p:blipFill>
              <p:spPr>
                <a:xfrm>
                  <a:off x="0" y="0"/>
                  <a:ext cx="1044123" cy="2052334"/>
                </a:xfrm>
                <a:prstGeom prst="rect">
                  <a:avLst/>
                </a:prstGeom>
                <a:noFill/>
                <a:ln>
                  <a:noFill/>
                </a:ln>
              </p:spPr>
            </p:pic>
            <p:sp>
              <p:nvSpPr>
                <p:cNvPr id="843" name="Google Shape;843;p23"/>
                <p:cNvSpPr txBox="1"/>
                <p:nvPr/>
              </p:nvSpPr>
              <p:spPr>
                <a:xfrm>
                  <a:off x="135672" y="224671"/>
                  <a:ext cx="772779" cy="1130278"/>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2400" b="0" i="0" u="none" strike="noStrike" cap="none">
                    <a:solidFill>
                      <a:srgbClr val="86EAE9"/>
                    </a:solidFill>
                    <a:latin typeface="Arial"/>
                    <a:ea typeface="Arial"/>
                    <a:cs typeface="Arial"/>
                    <a:sym typeface="Arial"/>
                  </a:endParaRPr>
                </a:p>
              </p:txBody>
            </p:sp>
          </p:grpSp>
        </p:grpSp>
      </p:grpSp>
      <p:grpSp>
        <p:nvGrpSpPr>
          <p:cNvPr id="1052" name="Google Shape;1052;p23"/>
          <p:cNvGrpSpPr/>
          <p:nvPr/>
        </p:nvGrpSpPr>
        <p:grpSpPr>
          <a:xfrm>
            <a:off x="724961" y="1940968"/>
            <a:ext cx="4267200" cy="3524595"/>
            <a:chOff x="10832728" y="2446891"/>
            <a:chExt cx="6426572" cy="5393217"/>
          </a:xfrm>
        </p:grpSpPr>
        <p:sp>
          <p:nvSpPr>
            <p:cNvPr id="1053" name="Google Shape;1053;p23"/>
            <p:cNvSpPr/>
            <p:nvPr/>
          </p:nvSpPr>
          <p:spPr>
            <a:xfrm>
              <a:off x="10832728" y="2446891"/>
              <a:ext cx="6426572" cy="5393217"/>
            </a:xfrm>
            <a:custGeom>
              <a:avLst/>
              <a:gdLst/>
              <a:ahLst/>
              <a:cxnLst/>
              <a:rect l="l" t="t" r="r" b="b"/>
              <a:pathLst>
                <a:path w="1538433" h="1291062" extrusionOk="0">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rgbClr val="CDE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1054" name="Google Shape;1054;p23"/>
            <p:cNvGrpSpPr/>
            <p:nvPr/>
          </p:nvGrpSpPr>
          <p:grpSpPr>
            <a:xfrm>
              <a:off x="11658600" y="3453279"/>
              <a:ext cx="4777276" cy="3380443"/>
              <a:chOff x="11396877" y="3668057"/>
              <a:chExt cx="4777276" cy="3380443"/>
            </a:xfrm>
          </p:grpSpPr>
          <p:sp>
            <p:nvSpPr>
              <p:cNvPr id="1055" name="Google Shape;1055;p23"/>
              <p:cNvSpPr/>
              <p:nvPr/>
            </p:nvSpPr>
            <p:spPr>
              <a:xfrm>
                <a:off x="11396877" y="5403598"/>
                <a:ext cx="4773272" cy="1644902"/>
              </a:xfrm>
              <a:prstGeom prst="rect">
                <a:avLst/>
              </a:prstGeom>
              <a:solidFill>
                <a:srgbClr val="2185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6" name="Google Shape;1056;p23"/>
              <p:cNvSpPr/>
              <p:nvPr/>
            </p:nvSpPr>
            <p:spPr>
              <a:xfrm>
                <a:off x="11396877" y="3668057"/>
                <a:ext cx="4777276" cy="1644902"/>
              </a:xfrm>
              <a:prstGeom prst="rect">
                <a:avLst/>
              </a:prstGeom>
              <a:solidFill>
                <a:srgbClr val="142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059" name="Google Shape;1059;p23"/>
              <p:cNvSpPr txBox="1"/>
              <p:nvPr/>
            </p:nvSpPr>
            <p:spPr>
              <a:xfrm>
                <a:off x="11924390" y="3889386"/>
                <a:ext cx="579584" cy="84770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000000"/>
                  </a:buClr>
                  <a:buSzPts val="1800"/>
                  <a:buFont typeface="Arial"/>
                  <a:buNone/>
                </a:pPr>
                <a:endParaRPr sz="2400" b="0" i="0" u="none" strike="noStrike" cap="none">
                  <a:solidFill>
                    <a:srgbClr val="86EAE9"/>
                  </a:solidFill>
                  <a:latin typeface="Arial"/>
                  <a:ea typeface="Arial"/>
                  <a:cs typeface="Arial"/>
                  <a:sym typeface="Arial"/>
                </a:endParaRPr>
              </a:p>
            </p:txBody>
          </p:sp>
        </p:grpSp>
      </p:grpSp>
      <p:sp>
        <p:nvSpPr>
          <p:cNvPr id="1268" name="Google Shape;1268;p23"/>
          <p:cNvSpPr txBox="1">
            <a:spLocks noGrp="1"/>
          </p:cNvSpPr>
          <p:nvPr>
            <p:ph type="ftr" idx="11"/>
          </p:nvPr>
        </p:nvSpPr>
        <p:spPr>
          <a:xfrm>
            <a:off x="6090487" y="6371197"/>
            <a:ext cx="4114800" cy="36618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IN"/>
          </a:p>
        </p:txBody>
      </p:sp>
      <p:sp>
        <p:nvSpPr>
          <p:cNvPr id="1269" name="Google Shape;1269;p23"/>
          <p:cNvSpPr txBox="1">
            <a:spLocks noGrp="1"/>
          </p:cNvSpPr>
          <p:nvPr>
            <p:ph type="body" idx="1"/>
          </p:nvPr>
        </p:nvSpPr>
        <p:spPr>
          <a:xfrm>
            <a:off x="2194599" y="2911008"/>
            <a:ext cx="2156044" cy="470875"/>
          </a:xfrm>
          <a:prstGeom prst="rect">
            <a:avLst/>
          </a:prstGeom>
          <a:noFill/>
          <a:ln>
            <a:noFill/>
          </a:ln>
        </p:spPr>
        <p:txBody>
          <a:bodyPr spcFirstLastPara="1" wrap="square" lIns="91425" tIns="45700" rIns="91425" bIns="45700" anchor="ctr" anchorCtr="0">
            <a:normAutofit/>
          </a:bodyPr>
          <a:lstStyle>
            <a:lvl1pPr marL="609585" lvl="0" indent="-304792" algn="l">
              <a:lnSpc>
                <a:spcPct val="90000"/>
              </a:lnSpc>
              <a:spcBef>
                <a:spcPts val="267"/>
              </a:spcBef>
              <a:spcAft>
                <a:spcPts val="0"/>
              </a:spcAft>
              <a:buClr>
                <a:schemeClr val="lt1"/>
              </a:buClr>
              <a:buSzPts val="1400"/>
              <a:buNone/>
              <a:defRPr sz="1867" b="1">
                <a:solidFill>
                  <a:schemeClr val="lt1"/>
                </a:solidFill>
              </a:defRPr>
            </a:lvl1pPr>
            <a:lvl2pPr marL="1219170" lvl="1" indent="-457189" algn="l">
              <a:lnSpc>
                <a:spcPct val="90000"/>
              </a:lnSpc>
              <a:spcBef>
                <a:spcPts val="667"/>
              </a:spcBef>
              <a:spcAft>
                <a:spcPts val="0"/>
              </a:spcAft>
              <a:buClr>
                <a:srgbClr val="303840"/>
              </a:buClr>
              <a:buSzPts val="1800"/>
              <a:buChar char="o"/>
              <a:defRPr/>
            </a:lvl2pPr>
            <a:lvl3pPr marL="1828754" lvl="2" indent="-457189" algn="l">
              <a:lnSpc>
                <a:spcPct val="90000"/>
              </a:lnSpc>
              <a:spcBef>
                <a:spcPts val="667"/>
              </a:spcBef>
              <a:spcAft>
                <a:spcPts val="0"/>
              </a:spcAft>
              <a:buClr>
                <a:srgbClr val="303840"/>
              </a:buClr>
              <a:buSzPts val="1800"/>
              <a:buChar char="o"/>
              <a:defRPr/>
            </a:lvl3pPr>
            <a:lvl4pPr marL="2438339" lvl="3" indent="-457189" algn="l">
              <a:lnSpc>
                <a:spcPct val="90000"/>
              </a:lnSpc>
              <a:spcBef>
                <a:spcPts val="667"/>
              </a:spcBef>
              <a:spcAft>
                <a:spcPts val="0"/>
              </a:spcAft>
              <a:buClr>
                <a:srgbClr val="303840"/>
              </a:buClr>
              <a:buSzPts val="1800"/>
              <a:buChar char="o"/>
              <a:defRPr/>
            </a:lvl4pPr>
            <a:lvl5pPr marL="3047924" lvl="4" indent="-457189" algn="l">
              <a:lnSpc>
                <a:spcPct val="90000"/>
              </a:lnSpc>
              <a:spcBef>
                <a:spcPts val="667"/>
              </a:spcBef>
              <a:spcAft>
                <a:spcPts val="0"/>
              </a:spcAft>
              <a:buClr>
                <a:srgbClr val="303840"/>
              </a:buClr>
              <a:buSzPts val="1800"/>
              <a:buChar char="o"/>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1270" name="Google Shape;1270;p23"/>
          <p:cNvSpPr txBox="1">
            <a:spLocks noGrp="1"/>
          </p:cNvSpPr>
          <p:nvPr>
            <p:ph type="body" idx="2"/>
          </p:nvPr>
        </p:nvSpPr>
        <p:spPr>
          <a:xfrm>
            <a:off x="1444461" y="3842175"/>
            <a:ext cx="2848140" cy="863027"/>
          </a:xfrm>
          <a:prstGeom prst="rect">
            <a:avLst/>
          </a:prstGeom>
          <a:noFill/>
          <a:ln>
            <a:noFill/>
          </a:ln>
        </p:spPr>
        <p:txBody>
          <a:bodyPr spcFirstLastPara="1" wrap="square" lIns="91425" tIns="45700" rIns="91425" bIns="45700" anchor="ctr" anchorCtr="0">
            <a:normAutofit/>
          </a:bodyPr>
          <a:lstStyle>
            <a:lvl1pPr marL="609585" lvl="0" indent="-397923" algn="l">
              <a:lnSpc>
                <a:spcPct val="90000"/>
              </a:lnSpc>
              <a:spcBef>
                <a:spcPts val="267"/>
              </a:spcBef>
              <a:spcAft>
                <a:spcPts val="0"/>
              </a:spcAft>
              <a:buClr>
                <a:schemeClr val="lt1"/>
              </a:buClr>
              <a:buSzPts val="1100"/>
              <a:buFont typeface="Calibri"/>
              <a:buAutoNum type="arabicPeriod"/>
              <a:defRPr sz="1467">
                <a:solidFill>
                  <a:schemeClr val="lt1"/>
                </a:solidFill>
              </a:defRPr>
            </a:lvl1pPr>
            <a:lvl2pPr marL="1219170" lvl="1" indent="-457189" algn="l">
              <a:lnSpc>
                <a:spcPct val="90000"/>
              </a:lnSpc>
              <a:spcBef>
                <a:spcPts val="667"/>
              </a:spcBef>
              <a:spcAft>
                <a:spcPts val="0"/>
              </a:spcAft>
              <a:buClr>
                <a:srgbClr val="303840"/>
              </a:buClr>
              <a:buSzPts val="1800"/>
              <a:buChar char="o"/>
              <a:defRPr/>
            </a:lvl2pPr>
            <a:lvl3pPr marL="1828754" lvl="2" indent="-457189" algn="l">
              <a:lnSpc>
                <a:spcPct val="90000"/>
              </a:lnSpc>
              <a:spcBef>
                <a:spcPts val="667"/>
              </a:spcBef>
              <a:spcAft>
                <a:spcPts val="0"/>
              </a:spcAft>
              <a:buClr>
                <a:srgbClr val="303840"/>
              </a:buClr>
              <a:buSzPts val="1800"/>
              <a:buChar char="o"/>
              <a:defRPr/>
            </a:lvl3pPr>
            <a:lvl4pPr marL="2438339" lvl="3" indent="-457189" algn="l">
              <a:lnSpc>
                <a:spcPct val="90000"/>
              </a:lnSpc>
              <a:spcBef>
                <a:spcPts val="667"/>
              </a:spcBef>
              <a:spcAft>
                <a:spcPts val="0"/>
              </a:spcAft>
              <a:buClr>
                <a:srgbClr val="303840"/>
              </a:buClr>
              <a:buSzPts val="1800"/>
              <a:buChar char="o"/>
              <a:defRPr/>
            </a:lvl4pPr>
            <a:lvl5pPr marL="3047924" lvl="4" indent="-457189" algn="l">
              <a:lnSpc>
                <a:spcPct val="90000"/>
              </a:lnSpc>
              <a:spcBef>
                <a:spcPts val="667"/>
              </a:spcBef>
              <a:spcAft>
                <a:spcPts val="0"/>
              </a:spcAft>
              <a:buClr>
                <a:srgbClr val="303840"/>
              </a:buClr>
              <a:buSzPts val="1800"/>
              <a:buChar char="o"/>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
        <p:nvSpPr>
          <p:cNvPr id="1271" name="Google Shape;1271;p23"/>
          <p:cNvSpPr txBox="1">
            <a:spLocks noGrp="1"/>
          </p:cNvSpPr>
          <p:nvPr>
            <p:ph type="body" idx="3"/>
          </p:nvPr>
        </p:nvSpPr>
        <p:spPr>
          <a:xfrm>
            <a:off x="1511459" y="2914842"/>
            <a:ext cx="696016" cy="450668"/>
          </a:xfrm>
          <a:prstGeom prst="rect">
            <a:avLst/>
          </a:prstGeom>
          <a:noFill/>
          <a:ln>
            <a:noFill/>
          </a:ln>
        </p:spPr>
        <p:txBody>
          <a:bodyPr spcFirstLastPara="1" wrap="square" lIns="91425" tIns="45700" rIns="91425" bIns="45700" anchor="ctr" anchorCtr="0">
            <a:normAutofit/>
          </a:bodyPr>
          <a:lstStyle>
            <a:lvl1pPr marL="609585" lvl="0" indent="-304792" algn="l">
              <a:lnSpc>
                <a:spcPct val="90000"/>
              </a:lnSpc>
              <a:spcBef>
                <a:spcPts val="267"/>
              </a:spcBef>
              <a:spcAft>
                <a:spcPts val="0"/>
              </a:spcAft>
              <a:buClr>
                <a:srgbClr val="303840"/>
              </a:buClr>
              <a:buSzPts val="2000"/>
              <a:buNone/>
              <a:defRPr sz="2667"/>
            </a:lvl1pPr>
            <a:lvl2pPr marL="1219170" lvl="1" indent="-457189" algn="l">
              <a:lnSpc>
                <a:spcPct val="90000"/>
              </a:lnSpc>
              <a:spcBef>
                <a:spcPts val="667"/>
              </a:spcBef>
              <a:spcAft>
                <a:spcPts val="0"/>
              </a:spcAft>
              <a:buClr>
                <a:srgbClr val="303840"/>
              </a:buClr>
              <a:buSzPts val="1800"/>
              <a:buChar char="o"/>
              <a:defRPr/>
            </a:lvl2pPr>
            <a:lvl3pPr marL="1828754" lvl="2" indent="-457189" algn="l">
              <a:lnSpc>
                <a:spcPct val="90000"/>
              </a:lnSpc>
              <a:spcBef>
                <a:spcPts val="667"/>
              </a:spcBef>
              <a:spcAft>
                <a:spcPts val="0"/>
              </a:spcAft>
              <a:buClr>
                <a:srgbClr val="303840"/>
              </a:buClr>
              <a:buSzPts val="1800"/>
              <a:buChar char="o"/>
              <a:defRPr/>
            </a:lvl3pPr>
            <a:lvl4pPr marL="2438339" lvl="3" indent="-457189" algn="l">
              <a:lnSpc>
                <a:spcPct val="90000"/>
              </a:lnSpc>
              <a:spcBef>
                <a:spcPts val="667"/>
              </a:spcBef>
              <a:spcAft>
                <a:spcPts val="0"/>
              </a:spcAft>
              <a:buClr>
                <a:srgbClr val="303840"/>
              </a:buClr>
              <a:buSzPts val="1800"/>
              <a:buChar char="o"/>
              <a:defRPr/>
            </a:lvl4pPr>
            <a:lvl5pPr marL="3047924" lvl="4" indent="-457189" algn="l">
              <a:lnSpc>
                <a:spcPct val="90000"/>
              </a:lnSpc>
              <a:spcBef>
                <a:spcPts val="667"/>
              </a:spcBef>
              <a:spcAft>
                <a:spcPts val="0"/>
              </a:spcAft>
              <a:buClr>
                <a:srgbClr val="303840"/>
              </a:buClr>
              <a:buSzPts val="1800"/>
              <a:buChar char="o"/>
              <a:defRPr/>
            </a:lvl5pPr>
            <a:lvl6pPr marL="3657509" lvl="5" indent="-457189" algn="l">
              <a:lnSpc>
                <a:spcPct val="90000"/>
              </a:lnSpc>
              <a:spcBef>
                <a:spcPts val="667"/>
              </a:spcBef>
              <a:spcAft>
                <a:spcPts val="0"/>
              </a:spcAft>
              <a:buClr>
                <a:schemeClr val="dk1"/>
              </a:buClr>
              <a:buSzPts val="1800"/>
              <a:buChar char="•"/>
              <a:defRPr/>
            </a:lvl6pPr>
            <a:lvl7pPr marL="4267093" lvl="6" indent="-457189" algn="l">
              <a:lnSpc>
                <a:spcPct val="90000"/>
              </a:lnSpc>
              <a:spcBef>
                <a:spcPts val="667"/>
              </a:spcBef>
              <a:spcAft>
                <a:spcPts val="0"/>
              </a:spcAft>
              <a:buClr>
                <a:schemeClr val="dk1"/>
              </a:buClr>
              <a:buSzPts val="1800"/>
              <a:buChar char="•"/>
              <a:defRPr/>
            </a:lvl7pPr>
            <a:lvl8pPr marL="4876678" lvl="7" indent="-457189" algn="l">
              <a:lnSpc>
                <a:spcPct val="90000"/>
              </a:lnSpc>
              <a:spcBef>
                <a:spcPts val="667"/>
              </a:spcBef>
              <a:spcAft>
                <a:spcPts val="0"/>
              </a:spcAft>
              <a:buClr>
                <a:schemeClr val="dk1"/>
              </a:buClr>
              <a:buSzPts val="1800"/>
              <a:buChar char="•"/>
              <a:defRPr/>
            </a:lvl8pPr>
            <a:lvl9pPr marL="5486263" lvl="8" indent="-457189" algn="l">
              <a:lnSpc>
                <a:spcPct val="90000"/>
              </a:lnSpc>
              <a:spcBef>
                <a:spcPts val="667"/>
              </a:spcBef>
              <a:spcAft>
                <a:spcPts val="0"/>
              </a:spcAft>
              <a:buClr>
                <a:schemeClr val="dk1"/>
              </a:buClr>
              <a:buSzPts val="1800"/>
              <a:buChar char="•"/>
              <a:defRPr/>
            </a:lvl9pPr>
          </a:lstStyle>
          <a:p>
            <a:pPr lvl="0"/>
            <a:r>
              <a:rPr lang="en-US"/>
              <a:t>Click to edit Master text styles</a:t>
            </a:r>
          </a:p>
        </p:txBody>
      </p:sp>
    </p:spTree>
    <p:extLst>
      <p:ext uri="{BB962C8B-B14F-4D97-AF65-F5344CB8AC3E}">
        <p14:creationId xmlns:p14="http://schemas.microsoft.com/office/powerpoint/2010/main" val="25017327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4141954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37339546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4" y="3043730"/>
            <a:ext cx="5472863" cy="2137871"/>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47AA4F78-8171-40F1-BF59-5930B2EC3622}" type="datetime1">
              <a:rPr lang="en-US" smtClean="0">
                <a:solidFill>
                  <a:srgbClr val="000000">
                    <a:tint val="75000"/>
                  </a:srgbClr>
                </a:solidFill>
              </a:rPr>
              <a:t>8/31/2023</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8" y="5357597"/>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8562499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Sendsteps">
    <p:spTree>
      <p:nvGrpSpPr>
        <p:cNvPr id="1" name=""/>
        <p:cNvGrpSpPr/>
        <p:nvPr/>
      </p:nvGrpSpPr>
      <p:grpSpPr>
        <a:xfrm>
          <a:off x="0" y="0"/>
          <a:ext cx="0" cy="0"/>
          <a:chOff x="0" y="0"/>
          <a:chExt cx="0" cy="0"/>
        </a:xfrm>
      </p:grpSpPr>
      <p:sp>
        <p:nvSpPr>
          <p:cNvPr id="2" name="Sendsteps Title 1">
            <a:extLst>
              <a:ext uri="{FF2B5EF4-FFF2-40B4-BE49-F238E27FC236}">
                <a16:creationId xmlns:a16="http://schemas.microsoft.com/office/drawing/2014/main" id="{7DF01DE2-18EB-88CF-FC41-FE1A907AE167}"/>
              </a:ext>
            </a:extLst>
          </p:cNvPr>
          <p:cNvSpPr>
            <a:spLocks noGrp="1"/>
          </p:cNvSpPr>
          <p:nvPr>
            <p:ph type="title" hasCustomPrompt="1"/>
          </p:nvPr>
        </p:nvSpPr>
        <p:spPr/>
        <p:txBody>
          <a:bodyPr/>
          <a:lstStyle/>
          <a:p>
            <a:r>
              <a:rPr lang="en-US"/>
              <a:t>Click to edit Sendsteps Master title style</a:t>
            </a:r>
            <a:endParaRPr lang="en-IN"/>
          </a:p>
        </p:txBody>
      </p:sp>
      <p:sp>
        <p:nvSpPr>
          <p:cNvPr id="6" name="Text Placeholder 5">
            <a:extLst>
              <a:ext uri="{FF2B5EF4-FFF2-40B4-BE49-F238E27FC236}">
                <a16:creationId xmlns:a16="http://schemas.microsoft.com/office/drawing/2014/main" id="{5D7D7B10-76B7-D540-E7A8-2CF25E007793}"/>
              </a:ext>
            </a:extLst>
          </p:cNvPr>
          <p:cNvSpPr>
            <a:spLocks noGrp="1"/>
          </p:cNvSpPr>
          <p:nvPr>
            <p:ph type="body" idx="13" hasCustomPrompt="1"/>
          </p:nvPr>
        </p:nvSpPr>
        <p:spPr>
          <a:xfrm>
            <a:off x="838200" y="1828342"/>
            <a:ext cx="10515600" cy="4352498"/>
          </a:xfrm>
        </p:spPr>
        <p:txBody>
          <a:bodyPr wrap="none">
            <a:normAutofit/>
          </a:bodyPr>
          <a:lstStyle>
            <a:lvl1pPr algn="l">
              <a:defRPr/>
            </a:lvl1pPr>
            <a:lvl2pPr algn="l">
              <a:defRPr/>
            </a:lvl2pPr>
            <a:lvl3pPr algn="l">
              <a:defRPr/>
            </a:lvl3pPr>
          </a:lstStyle>
          <a:p>
            <a:pPr lvl="0"/>
            <a:r>
              <a:rPr lang="en-US"/>
              <a:t>Multiple choice answers listen to this text style</a:t>
            </a:r>
          </a:p>
          <a:p>
            <a:pPr lvl="1"/>
            <a:r>
              <a:rPr lang="en-US"/>
              <a:t>Open ended messages listen to this text style</a:t>
            </a:r>
          </a:p>
          <a:p>
            <a:pPr lvl="2"/>
            <a:r>
              <a:rPr lang="en-US"/>
              <a:t>Explanation texts listen to this font family</a:t>
            </a:r>
            <a:endParaRPr lang="en-IN"/>
          </a:p>
        </p:txBody>
      </p:sp>
    </p:spTree>
    <p:extLst>
      <p:ext uri="{BB962C8B-B14F-4D97-AF65-F5344CB8AC3E}">
        <p14:creationId xmlns:p14="http://schemas.microsoft.com/office/powerpoint/2010/main" val="23343863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31B8FF9-9AD4-40C1-9743-D222252A0A10}"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spTree>
    <p:extLst>
      <p:ext uri="{BB962C8B-B14F-4D97-AF65-F5344CB8AC3E}">
        <p14:creationId xmlns:p14="http://schemas.microsoft.com/office/powerpoint/2010/main" val="17375095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1B8FF9-9AD4-40C1-9743-D222252A0A10}"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EF5834FC-A603-8D74-E4B0-89C79A8FE98D}"/>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769F397A-99CC-AE79-235D-45FDC25B1994}"/>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69B268EB-8601-359B-50FD-F3F21C5ED0AE}"/>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0013A373-38B7-7101-D5A0-0BB3C9F4A2DD}"/>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5733A883-DCF7-BF93-2455-6995DFC0475D}"/>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107804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1B8FF9-9AD4-40C1-9743-D222252A0A10}"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spTree>
    <p:extLst>
      <p:ext uri="{BB962C8B-B14F-4D97-AF65-F5344CB8AC3E}">
        <p14:creationId xmlns:p14="http://schemas.microsoft.com/office/powerpoint/2010/main" val="2301360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EEC348-56C8-490A-B1AE-2E6BBD9DB7FC}"/>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97C8F15A-C204-4DB8-9232-47205C6E2E2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948BD5-A5A7-4583-A9DC-87FF8C5D9520}"/>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16;p3">
            <a:extLst>
              <a:ext uri="{FF2B5EF4-FFF2-40B4-BE49-F238E27FC236}">
                <a16:creationId xmlns:a16="http://schemas.microsoft.com/office/drawing/2014/main" id="{DA69F303-033F-4C29-887D-457C262868D7}"/>
              </a:ext>
            </a:extLst>
          </p:cNvPr>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17;p3">
            <a:extLst>
              <a:ext uri="{FF2B5EF4-FFF2-40B4-BE49-F238E27FC236}">
                <a16:creationId xmlns:a16="http://schemas.microsoft.com/office/drawing/2014/main" id="{7BBCFB65-3687-447B-BCB0-4162B966EB65}"/>
              </a:ext>
            </a:extLst>
          </p:cNvPr>
          <p:cNvSpPr txBox="1">
            <a:spLocks noGrp="1"/>
          </p:cNvSpPr>
          <p:nvPr>
            <p:ph type="ctrTitle"/>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5867">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US"/>
              <a:t>Click to edit Master title style</a:t>
            </a:r>
            <a:endParaRPr/>
          </a:p>
        </p:txBody>
      </p:sp>
      <p:sp>
        <p:nvSpPr>
          <p:cNvPr id="8" name="Google Shape;18;p3">
            <a:extLst>
              <a:ext uri="{FF2B5EF4-FFF2-40B4-BE49-F238E27FC236}">
                <a16:creationId xmlns:a16="http://schemas.microsoft.com/office/drawing/2014/main" id="{0BCF8DF4-A6F0-4D4F-AB60-2DD4C4512BEA}"/>
              </a:ext>
            </a:extLst>
          </p:cNvPr>
          <p:cNvSpPr txBox="1">
            <a:spLocks noGrp="1"/>
          </p:cNvSpPr>
          <p:nvPr>
            <p:ph type="subTitle" idx="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733" b="0">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r>
              <a:rPr lang="en-US"/>
              <a:t>Click to edit Master subtitle style</a:t>
            </a:r>
            <a:endParaRPr/>
          </a:p>
        </p:txBody>
      </p:sp>
      <p:grpSp>
        <p:nvGrpSpPr>
          <p:cNvPr id="9" name="Group 8">
            <a:extLst>
              <a:ext uri="{FF2B5EF4-FFF2-40B4-BE49-F238E27FC236}">
                <a16:creationId xmlns:a16="http://schemas.microsoft.com/office/drawing/2014/main" id="{7890FB7B-2490-45EF-A69A-F09032B3A46E}"/>
              </a:ext>
            </a:extLst>
          </p:cNvPr>
          <p:cNvGrpSpPr/>
          <p:nvPr/>
        </p:nvGrpSpPr>
        <p:grpSpPr>
          <a:xfrm>
            <a:off x="1" y="5323800"/>
            <a:ext cx="12191960" cy="102800"/>
            <a:chOff x="1" y="3992850"/>
            <a:chExt cx="9143970" cy="77100"/>
          </a:xfrm>
        </p:grpSpPr>
        <p:sp>
          <p:nvSpPr>
            <p:cNvPr id="10" name="Google Shape;19;p3">
              <a:extLst>
                <a:ext uri="{FF2B5EF4-FFF2-40B4-BE49-F238E27FC236}">
                  <a16:creationId xmlns:a16="http://schemas.microsoft.com/office/drawing/2014/main" id="{46910B80-F9E9-4D9F-80D1-21F5B5F65E4E}"/>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20;p3">
              <a:extLst>
                <a:ext uri="{FF2B5EF4-FFF2-40B4-BE49-F238E27FC236}">
                  <a16:creationId xmlns:a16="http://schemas.microsoft.com/office/drawing/2014/main" id="{D59B0EA5-67F2-436B-9CA7-65C69DCEF9FF}"/>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21;p3">
              <a:extLst>
                <a:ext uri="{FF2B5EF4-FFF2-40B4-BE49-F238E27FC236}">
                  <a16:creationId xmlns:a16="http://schemas.microsoft.com/office/drawing/2014/main" id="{8BAD3321-4025-4DA0-97C6-F989DBE131C2}"/>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 name="Group 13">
            <a:extLst>
              <a:ext uri="{FF2B5EF4-FFF2-40B4-BE49-F238E27FC236}">
                <a16:creationId xmlns:a16="http://schemas.microsoft.com/office/drawing/2014/main" id="{72CA0992-73D4-4126-A625-733D2487918A}"/>
              </a:ext>
            </a:extLst>
          </p:cNvPr>
          <p:cNvGrpSpPr/>
          <p:nvPr/>
        </p:nvGrpSpPr>
        <p:grpSpPr>
          <a:xfrm>
            <a:off x="1" y="5323800"/>
            <a:ext cx="12191960" cy="102800"/>
            <a:chOff x="1" y="3992850"/>
            <a:chExt cx="9143970" cy="77100"/>
          </a:xfrm>
        </p:grpSpPr>
        <p:sp>
          <p:nvSpPr>
            <p:cNvPr id="15" name="Google Shape;19;p3">
              <a:extLst>
                <a:ext uri="{FF2B5EF4-FFF2-40B4-BE49-F238E27FC236}">
                  <a16:creationId xmlns:a16="http://schemas.microsoft.com/office/drawing/2014/main" id="{0A6AFFDA-CC90-4152-8812-26C00B387C47}"/>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20;p3">
              <a:extLst>
                <a:ext uri="{FF2B5EF4-FFF2-40B4-BE49-F238E27FC236}">
                  <a16:creationId xmlns:a16="http://schemas.microsoft.com/office/drawing/2014/main" id="{BA9BEC37-D595-484F-B558-89CC3D9F3609}"/>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21;p3">
              <a:extLst>
                <a:ext uri="{FF2B5EF4-FFF2-40B4-BE49-F238E27FC236}">
                  <a16:creationId xmlns:a16="http://schemas.microsoft.com/office/drawing/2014/main" id="{ED3A954D-FC20-4990-B2DC-707E65E61D9D}"/>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90681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31B8FF9-9AD4-40C1-9743-D222252A0A10}" type="datetimeFigureOut">
              <a:rPr lang="en-IN" smtClean="0"/>
              <a:t>31-08-2023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58BE6385-E6A3-5000-2D9A-F100D0D85850}"/>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1F1A6A41-E589-3EF3-82EC-6D029CF17159}"/>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A1E93FC8-9AE3-23D4-E4AA-47C13A9A1261}"/>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0EA27F38-45E5-CC0A-2279-B26AEE8C09C2}"/>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28ECA5A5-251C-5145-61BC-ABB4A32707F1}"/>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1143185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1B8FF9-9AD4-40C1-9743-D222252A0A10}" type="datetimeFigureOut">
              <a:rPr lang="en-IN" smtClean="0"/>
              <a:t>31-08-2023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B5C3D16-F89D-4672-B9B4-68EC894BFD61}" type="slidenum">
              <a:rPr lang="en-IN" smtClean="0"/>
              <a:t>‹#›</a:t>
            </a:fld>
            <a:endParaRPr lang="en-IN"/>
          </a:p>
        </p:txBody>
      </p:sp>
      <p:grpSp>
        <p:nvGrpSpPr>
          <p:cNvPr id="10" name="Group 9">
            <a:extLst>
              <a:ext uri="{FF2B5EF4-FFF2-40B4-BE49-F238E27FC236}">
                <a16:creationId xmlns:a16="http://schemas.microsoft.com/office/drawing/2014/main" id="{4C267285-8480-C7AE-4A25-3ED45182F9CB}"/>
              </a:ext>
            </a:extLst>
          </p:cNvPr>
          <p:cNvGrpSpPr/>
          <p:nvPr/>
        </p:nvGrpSpPr>
        <p:grpSpPr>
          <a:xfrm>
            <a:off x="0" y="6755100"/>
            <a:ext cx="12192016" cy="102800"/>
            <a:chOff x="0" y="5066325"/>
            <a:chExt cx="9144012" cy="77100"/>
          </a:xfrm>
        </p:grpSpPr>
        <p:sp>
          <p:nvSpPr>
            <p:cNvPr id="11" name="Google Shape;40;p6">
              <a:extLst>
                <a:ext uri="{FF2B5EF4-FFF2-40B4-BE49-F238E27FC236}">
                  <a16:creationId xmlns:a16="http://schemas.microsoft.com/office/drawing/2014/main" id="{366D4BD3-D11D-B1A6-FE9B-0D53A1ECAA59}"/>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1;p6">
              <a:extLst>
                <a:ext uri="{FF2B5EF4-FFF2-40B4-BE49-F238E27FC236}">
                  <a16:creationId xmlns:a16="http://schemas.microsoft.com/office/drawing/2014/main" id="{1222DEB6-00BC-F817-054D-AA02DBB2D368}"/>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 name="Google Shape;42;p6">
              <a:extLst>
                <a:ext uri="{FF2B5EF4-FFF2-40B4-BE49-F238E27FC236}">
                  <a16:creationId xmlns:a16="http://schemas.microsoft.com/office/drawing/2014/main" id="{9D5313A9-F3B1-A29C-7D26-714BD65B727A}"/>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43;p6">
              <a:extLst>
                <a:ext uri="{FF2B5EF4-FFF2-40B4-BE49-F238E27FC236}">
                  <a16:creationId xmlns:a16="http://schemas.microsoft.com/office/drawing/2014/main" id="{20A7FDFD-D858-A9D5-32A6-0BB0EF0973F3}"/>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40403875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1B8FF9-9AD4-40C1-9743-D222252A0A10}" type="datetimeFigureOut">
              <a:rPr lang="en-IN" smtClean="0"/>
              <a:t>31-08-2023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B5C3D16-F89D-4672-B9B4-68EC894BFD61}" type="slidenum">
              <a:rPr lang="en-IN" smtClean="0"/>
              <a:t>‹#›</a:t>
            </a:fld>
            <a:endParaRPr lang="en-IN"/>
          </a:p>
        </p:txBody>
      </p:sp>
      <p:grpSp>
        <p:nvGrpSpPr>
          <p:cNvPr id="6" name="Group 5">
            <a:extLst>
              <a:ext uri="{FF2B5EF4-FFF2-40B4-BE49-F238E27FC236}">
                <a16:creationId xmlns:a16="http://schemas.microsoft.com/office/drawing/2014/main" id="{1B1EC1B6-1194-90E2-3184-590698932113}"/>
              </a:ext>
            </a:extLst>
          </p:cNvPr>
          <p:cNvGrpSpPr/>
          <p:nvPr/>
        </p:nvGrpSpPr>
        <p:grpSpPr>
          <a:xfrm>
            <a:off x="0" y="6755100"/>
            <a:ext cx="12192016" cy="102800"/>
            <a:chOff x="0" y="5066325"/>
            <a:chExt cx="9144012" cy="77100"/>
          </a:xfrm>
        </p:grpSpPr>
        <p:sp>
          <p:nvSpPr>
            <p:cNvPr id="7" name="Google Shape;40;p6">
              <a:extLst>
                <a:ext uri="{FF2B5EF4-FFF2-40B4-BE49-F238E27FC236}">
                  <a16:creationId xmlns:a16="http://schemas.microsoft.com/office/drawing/2014/main" id="{A8904CE0-1283-0D05-42F9-DA0BBB53F951}"/>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 name="Google Shape;41;p6">
              <a:extLst>
                <a:ext uri="{FF2B5EF4-FFF2-40B4-BE49-F238E27FC236}">
                  <a16:creationId xmlns:a16="http://schemas.microsoft.com/office/drawing/2014/main" id="{0AA58135-9D0A-FEEB-2237-E6573BC73D0C}"/>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2;p6">
              <a:extLst>
                <a:ext uri="{FF2B5EF4-FFF2-40B4-BE49-F238E27FC236}">
                  <a16:creationId xmlns:a16="http://schemas.microsoft.com/office/drawing/2014/main" id="{B430D16B-AC56-F9FC-3DEB-FFCCBAAB9EEA}"/>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3;p6">
              <a:extLst>
                <a:ext uri="{FF2B5EF4-FFF2-40B4-BE49-F238E27FC236}">
                  <a16:creationId xmlns:a16="http://schemas.microsoft.com/office/drawing/2014/main" id="{02608BD8-6547-ACBA-6842-5D49A142B2B3}"/>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5634123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1B8FF9-9AD4-40C1-9743-D222252A0A10}" type="datetimeFigureOut">
              <a:rPr lang="en-IN" smtClean="0"/>
              <a:t>31-08-2023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B5C3D16-F89D-4672-B9B4-68EC894BFD61}" type="slidenum">
              <a:rPr lang="en-IN" smtClean="0"/>
              <a:t>‹#›</a:t>
            </a:fld>
            <a:endParaRPr lang="en-IN"/>
          </a:p>
        </p:txBody>
      </p:sp>
      <p:grpSp>
        <p:nvGrpSpPr>
          <p:cNvPr id="5" name="Group 4">
            <a:extLst>
              <a:ext uri="{FF2B5EF4-FFF2-40B4-BE49-F238E27FC236}">
                <a16:creationId xmlns:a16="http://schemas.microsoft.com/office/drawing/2014/main" id="{5C83EDAE-DA67-D7C8-A234-A72C8531F928}"/>
              </a:ext>
            </a:extLst>
          </p:cNvPr>
          <p:cNvGrpSpPr/>
          <p:nvPr/>
        </p:nvGrpSpPr>
        <p:grpSpPr>
          <a:xfrm>
            <a:off x="0" y="6755100"/>
            <a:ext cx="12192016" cy="102800"/>
            <a:chOff x="0" y="5066325"/>
            <a:chExt cx="9144012" cy="77100"/>
          </a:xfrm>
        </p:grpSpPr>
        <p:sp>
          <p:nvSpPr>
            <p:cNvPr id="6" name="Google Shape;40;p6">
              <a:extLst>
                <a:ext uri="{FF2B5EF4-FFF2-40B4-BE49-F238E27FC236}">
                  <a16:creationId xmlns:a16="http://schemas.microsoft.com/office/drawing/2014/main" id="{C43E3A11-1244-E522-8DD1-7F5C93CC2CC3}"/>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 name="Google Shape;41;p6">
              <a:extLst>
                <a:ext uri="{FF2B5EF4-FFF2-40B4-BE49-F238E27FC236}">
                  <a16:creationId xmlns:a16="http://schemas.microsoft.com/office/drawing/2014/main" id="{7210146C-ABC1-5532-6912-39B41CC09F37}"/>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 name="Google Shape;42;p6">
              <a:extLst>
                <a:ext uri="{FF2B5EF4-FFF2-40B4-BE49-F238E27FC236}">
                  <a16:creationId xmlns:a16="http://schemas.microsoft.com/office/drawing/2014/main" id="{32C5A21E-8C1D-981D-E835-24C4A3D7544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3;p6">
              <a:extLst>
                <a:ext uri="{FF2B5EF4-FFF2-40B4-BE49-F238E27FC236}">
                  <a16:creationId xmlns:a16="http://schemas.microsoft.com/office/drawing/2014/main" id="{0D34FEAA-451D-9C72-07D6-6E6465A993DE}"/>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8536208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1B8FF9-9AD4-40C1-9743-D222252A0A10}" type="datetimeFigureOut">
              <a:rPr lang="en-IN" smtClean="0"/>
              <a:t>31-08-2023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BB717B78-A3B2-1423-25FE-A601178311EB}"/>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D067339E-A91B-1F5A-5E65-F2EF6D8582B6}"/>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A6199B5F-BC00-1959-9132-68D6343F9846}"/>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2271A3BE-5988-5CD8-0C3A-350884B83076}"/>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6163857F-0961-1C6F-201C-94F769BAAAFF}"/>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2911404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1B8FF9-9AD4-40C1-9743-D222252A0A10}" type="datetimeFigureOut">
              <a:rPr lang="en-IN" smtClean="0"/>
              <a:t>31-08-2023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52850199-F31A-A1A8-84FB-5AD6BC2E6D5A}"/>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20FA87D9-984F-74C6-6414-195D6B3C71F0}"/>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1;p6">
              <a:extLst>
                <a:ext uri="{FF2B5EF4-FFF2-40B4-BE49-F238E27FC236}">
                  <a16:creationId xmlns:a16="http://schemas.microsoft.com/office/drawing/2014/main" id="{ED26007A-8F45-6589-8F94-F98D79A6EDD3}"/>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2;p6">
              <a:extLst>
                <a:ext uri="{FF2B5EF4-FFF2-40B4-BE49-F238E27FC236}">
                  <a16:creationId xmlns:a16="http://schemas.microsoft.com/office/drawing/2014/main" id="{D6A3349F-8CAC-5CE0-CD08-C572D8A0F20B}"/>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 name="Google Shape;43;p6">
              <a:extLst>
                <a:ext uri="{FF2B5EF4-FFF2-40B4-BE49-F238E27FC236}">
                  <a16:creationId xmlns:a16="http://schemas.microsoft.com/office/drawing/2014/main" id="{B7C58033-0C8A-BB55-D89D-B8FF5831FC47}"/>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6222006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1B8FF9-9AD4-40C1-9743-D222252A0A10}"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grpSp>
        <p:nvGrpSpPr>
          <p:cNvPr id="7" name="Group 6">
            <a:extLst>
              <a:ext uri="{FF2B5EF4-FFF2-40B4-BE49-F238E27FC236}">
                <a16:creationId xmlns:a16="http://schemas.microsoft.com/office/drawing/2014/main" id="{B1226238-E615-9904-81DD-40E5453A6833}"/>
              </a:ext>
            </a:extLst>
          </p:cNvPr>
          <p:cNvGrpSpPr/>
          <p:nvPr/>
        </p:nvGrpSpPr>
        <p:grpSpPr>
          <a:xfrm rot="16200000">
            <a:off x="-3373904" y="3367189"/>
            <a:ext cx="6864720" cy="116908"/>
            <a:chOff x="0" y="5066325"/>
            <a:chExt cx="9144012" cy="77100"/>
          </a:xfrm>
        </p:grpSpPr>
        <p:sp>
          <p:nvSpPr>
            <p:cNvPr id="8" name="Google Shape;40;p6">
              <a:extLst>
                <a:ext uri="{FF2B5EF4-FFF2-40B4-BE49-F238E27FC236}">
                  <a16:creationId xmlns:a16="http://schemas.microsoft.com/office/drawing/2014/main" id="{8E044EF9-2350-C6BC-7607-DEA28B7F26D0}"/>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1;p6">
              <a:extLst>
                <a:ext uri="{FF2B5EF4-FFF2-40B4-BE49-F238E27FC236}">
                  <a16:creationId xmlns:a16="http://schemas.microsoft.com/office/drawing/2014/main" id="{9C7A685A-D5DF-88FD-8879-A4FB8B3B017B}"/>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2;p6">
              <a:extLst>
                <a:ext uri="{FF2B5EF4-FFF2-40B4-BE49-F238E27FC236}">
                  <a16:creationId xmlns:a16="http://schemas.microsoft.com/office/drawing/2014/main" id="{DBB5D24A-26CA-9B12-0735-83E3B9E522C1}"/>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3;p6">
              <a:extLst>
                <a:ext uri="{FF2B5EF4-FFF2-40B4-BE49-F238E27FC236}">
                  <a16:creationId xmlns:a16="http://schemas.microsoft.com/office/drawing/2014/main" id="{5411F209-60AA-A6CB-A242-806B18D2BED8}"/>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13739110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1B8FF9-9AD4-40C1-9743-D222252A0A10}"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5C3D16-F89D-4672-B9B4-68EC894BFD61}" type="slidenum">
              <a:rPr lang="en-IN" smtClean="0"/>
              <a:t>‹#›</a:t>
            </a:fld>
            <a:endParaRPr lang="en-IN"/>
          </a:p>
        </p:txBody>
      </p:sp>
      <p:grpSp>
        <p:nvGrpSpPr>
          <p:cNvPr id="7" name="Group 6">
            <a:extLst>
              <a:ext uri="{FF2B5EF4-FFF2-40B4-BE49-F238E27FC236}">
                <a16:creationId xmlns:a16="http://schemas.microsoft.com/office/drawing/2014/main" id="{0B6FA15E-2F63-A7A9-136F-5BD0836A25A3}"/>
              </a:ext>
            </a:extLst>
          </p:cNvPr>
          <p:cNvGrpSpPr/>
          <p:nvPr/>
        </p:nvGrpSpPr>
        <p:grpSpPr>
          <a:xfrm rot="16200000">
            <a:off x="-3373904" y="3367189"/>
            <a:ext cx="6864720" cy="116908"/>
            <a:chOff x="0" y="5066325"/>
            <a:chExt cx="9144012" cy="77100"/>
          </a:xfrm>
        </p:grpSpPr>
        <p:sp>
          <p:nvSpPr>
            <p:cNvPr id="8" name="Google Shape;40;p6">
              <a:extLst>
                <a:ext uri="{FF2B5EF4-FFF2-40B4-BE49-F238E27FC236}">
                  <a16:creationId xmlns:a16="http://schemas.microsoft.com/office/drawing/2014/main" id="{89D67580-8ACD-9671-37AD-2E23B00CF02B}"/>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41;p6">
              <a:extLst>
                <a:ext uri="{FF2B5EF4-FFF2-40B4-BE49-F238E27FC236}">
                  <a16:creationId xmlns:a16="http://schemas.microsoft.com/office/drawing/2014/main" id="{99366AD1-2CF0-6C05-9C01-D12FC37310B3}"/>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42;p6">
              <a:extLst>
                <a:ext uri="{FF2B5EF4-FFF2-40B4-BE49-F238E27FC236}">
                  <a16:creationId xmlns:a16="http://schemas.microsoft.com/office/drawing/2014/main" id="{066919EF-33D7-A218-68B5-C021384FA507}"/>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43;p6">
              <a:extLst>
                <a:ext uri="{FF2B5EF4-FFF2-40B4-BE49-F238E27FC236}">
                  <a16:creationId xmlns:a16="http://schemas.microsoft.com/office/drawing/2014/main" id="{2448D3A8-6F2B-7024-3F9D-8D5EC441ED32}"/>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6277840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Main_slide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3ADD692-B322-49CB-86F8-8252EC929D79}"/>
              </a:ext>
            </a:extLst>
          </p:cNvPr>
          <p:cNvSpPr>
            <a:spLocks noGrp="1"/>
          </p:cNvSpPr>
          <p:nvPr>
            <p:ph type="dt" sz="half" idx="10"/>
          </p:nvPr>
        </p:nvSpPr>
        <p:spPr/>
        <p:txBody>
          <a:bodyPr/>
          <a:lstStyle/>
          <a:p>
            <a:fld id="{831B8FF9-9AD4-40C1-9743-D222252A0A10}" type="datetimeFigureOut">
              <a:rPr lang="en-IN" smtClean="0"/>
              <a:t>31-08-2023</a:t>
            </a:fld>
            <a:endParaRPr lang="en-IN"/>
          </a:p>
        </p:txBody>
      </p:sp>
      <p:sp>
        <p:nvSpPr>
          <p:cNvPr id="4" name="Footer Placeholder 3">
            <a:extLst>
              <a:ext uri="{FF2B5EF4-FFF2-40B4-BE49-F238E27FC236}">
                <a16:creationId xmlns:a16="http://schemas.microsoft.com/office/drawing/2014/main" id="{78EE1DE9-B211-434B-AA03-75917B073F7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310572-6642-4219-A748-81145538D2BC}"/>
              </a:ext>
            </a:extLst>
          </p:cNvPr>
          <p:cNvSpPr>
            <a:spLocks noGrp="1"/>
          </p:cNvSpPr>
          <p:nvPr>
            <p:ph type="sldNum" sz="quarter" idx="12"/>
          </p:nvPr>
        </p:nvSpPr>
        <p:spPr/>
        <p:txBody>
          <a:bodyPr/>
          <a:lstStyle/>
          <a:p>
            <a:fld id="{9B5C3D16-F89D-4672-B9B4-68EC894BFD61}" type="slidenum">
              <a:rPr lang="en-IN" smtClean="0"/>
              <a:t>‹#›</a:t>
            </a:fld>
            <a:endParaRPr lang="en-IN"/>
          </a:p>
        </p:txBody>
      </p:sp>
      <p:sp>
        <p:nvSpPr>
          <p:cNvPr id="6" name="Google Shape;10;p2">
            <a:extLst>
              <a:ext uri="{FF2B5EF4-FFF2-40B4-BE49-F238E27FC236}">
                <a16:creationId xmlns:a16="http://schemas.microsoft.com/office/drawing/2014/main" id="{54F5AD51-CD82-4C93-9859-F19C7305DBAD}"/>
              </a:ext>
            </a:extLst>
          </p:cNvPr>
          <p:cNvSpPr txBox="1">
            <a:spLocks noGrp="1"/>
          </p:cNvSpPr>
          <p:nvPr>
            <p:ph type="ctrTitle"/>
          </p:nvPr>
        </p:nvSpPr>
        <p:spPr>
          <a:xfrm>
            <a:off x="860213" y="1464812"/>
            <a:ext cx="10493587" cy="1077667"/>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dk2"/>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grpSp>
        <p:nvGrpSpPr>
          <p:cNvPr id="7" name="Group 6">
            <a:extLst>
              <a:ext uri="{FF2B5EF4-FFF2-40B4-BE49-F238E27FC236}">
                <a16:creationId xmlns:a16="http://schemas.microsoft.com/office/drawing/2014/main" id="{CBFD7230-DA9C-4731-B33A-4DCB0554D30B}"/>
              </a:ext>
            </a:extLst>
          </p:cNvPr>
          <p:cNvGrpSpPr/>
          <p:nvPr/>
        </p:nvGrpSpPr>
        <p:grpSpPr>
          <a:xfrm>
            <a:off x="-1" y="3767304"/>
            <a:ext cx="9842216" cy="102800"/>
            <a:chOff x="-1" y="2533163"/>
            <a:chExt cx="7381662" cy="77100"/>
          </a:xfrm>
        </p:grpSpPr>
        <p:sp>
          <p:nvSpPr>
            <p:cNvPr id="8" name="Google Shape;11;p2">
              <a:extLst>
                <a:ext uri="{FF2B5EF4-FFF2-40B4-BE49-F238E27FC236}">
                  <a16:creationId xmlns:a16="http://schemas.microsoft.com/office/drawing/2014/main" id="{73651DED-90B8-4A0C-A87E-F3E69AD5A9BC}"/>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12;p2">
              <a:extLst>
                <a:ext uri="{FF2B5EF4-FFF2-40B4-BE49-F238E27FC236}">
                  <a16:creationId xmlns:a16="http://schemas.microsoft.com/office/drawing/2014/main" id="{0EC1F6E2-F696-41EC-AFC7-8157326CE1F2}"/>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13;p2">
              <a:extLst>
                <a:ext uri="{FF2B5EF4-FFF2-40B4-BE49-F238E27FC236}">
                  <a16:creationId xmlns:a16="http://schemas.microsoft.com/office/drawing/2014/main" id="{D32F28CF-169E-46EE-BAD0-01C836C82028}"/>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 name="Google Shape;14;p2">
              <a:extLst>
                <a:ext uri="{FF2B5EF4-FFF2-40B4-BE49-F238E27FC236}">
                  <a16:creationId xmlns:a16="http://schemas.microsoft.com/office/drawing/2014/main" id="{AFB6BB10-DB01-45D3-B3D5-2009226B68C9}"/>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2" name="Text Placeholder 4">
            <a:extLst>
              <a:ext uri="{FF2B5EF4-FFF2-40B4-BE49-F238E27FC236}">
                <a16:creationId xmlns:a16="http://schemas.microsoft.com/office/drawing/2014/main" id="{572B939A-A918-4174-BA89-BA8A256747AE}"/>
              </a:ext>
            </a:extLst>
          </p:cNvPr>
          <p:cNvSpPr>
            <a:spLocks noGrp="1"/>
          </p:cNvSpPr>
          <p:nvPr>
            <p:ph type="body" sz="quarter" idx="13"/>
          </p:nvPr>
        </p:nvSpPr>
        <p:spPr>
          <a:xfrm>
            <a:off x="860214" y="2686126"/>
            <a:ext cx="10493585" cy="937532"/>
          </a:xfrm>
        </p:spPr>
        <p:txBody>
          <a:bodyPr/>
          <a:lstStyle>
            <a:lvl1pPr marL="101597" indent="0">
              <a:buNone/>
              <a:defRPr/>
            </a:lvl1pPr>
            <a:lvl2pPr marL="711182" indent="0">
              <a:buNone/>
              <a:defRPr/>
            </a:lvl2pPr>
            <a:lvl3pPr marL="1320767" indent="0">
              <a:buNone/>
              <a:defRPr/>
            </a:lvl3pPr>
            <a:lvl4pPr marL="1930352" indent="0">
              <a:buNone/>
              <a:defRPr/>
            </a:lvl4pPr>
            <a:lvl5pPr marL="2539937" indent="0">
              <a:buNone/>
              <a:defRPr/>
            </a:lvl5pPr>
          </a:lstStyle>
          <a:p>
            <a:pPr lvl="0"/>
            <a:r>
              <a:rPr lang="en-US"/>
              <a:t>Click to edit Master text styles</a:t>
            </a:r>
          </a:p>
        </p:txBody>
      </p:sp>
      <p:grpSp>
        <p:nvGrpSpPr>
          <p:cNvPr id="14" name="Group 13">
            <a:extLst>
              <a:ext uri="{FF2B5EF4-FFF2-40B4-BE49-F238E27FC236}">
                <a16:creationId xmlns:a16="http://schemas.microsoft.com/office/drawing/2014/main" id="{A6838485-DC57-4B9A-82BE-A4BB277274AA}"/>
              </a:ext>
            </a:extLst>
          </p:cNvPr>
          <p:cNvGrpSpPr/>
          <p:nvPr/>
        </p:nvGrpSpPr>
        <p:grpSpPr>
          <a:xfrm>
            <a:off x="-1" y="3767304"/>
            <a:ext cx="9842216" cy="102800"/>
            <a:chOff x="-1" y="2533163"/>
            <a:chExt cx="7381662" cy="77100"/>
          </a:xfrm>
        </p:grpSpPr>
        <p:sp>
          <p:nvSpPr>
            <p:cNvPr id="15" name="Google Shape;11;p2">
              <a:extLst>
                <a:ext uri="{FF2B5EF4-FFF2-40B4-BE49-F238E27FC236}">
                  <a16:creationId xmlns:a16="http://schemas.microsoft.com/office/drawing/2014/main" id="{7A054864-F8D4-4844-A0C1-9819C28B6E54}"/>
                </a:ext>
              </a:extLst>
            </p:cNvPr>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2;p2">
              <a:extLst>
                <a:ext uri="{FF2B5EF4-FFF2-40B4-BE49-F238E27FC236}">
                  <a16:creationId xmlns:a16="http://schemas.microsoft.com/office/drawing/2014/main" id="{1149A506-6A51-4312-9F42-0BFA37E822C1}"/>
                </a:ext>
              </a:extLst>
            </p:cNvPr>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3;p2">
              <a:extLst>
                <a:ext uri="{FF2B5EF4-FFF2-40B4-BE49-F238E27FC236}">
                  <a16:creationId xmlns:a16="http://schemas.microsoft.com/office/drawing/2014/main" id="{4834F9EA-BD92-4AA4-8086-061F20F6CDC4}"/>
                </a:ext>
              </a:extLst>
            </p:cNvPr>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4;p2">
              <a:extLst>
                <a:ext uri="{FF2B5EF4-FFF2-40B4-BE49-F238E27FC236}">
                  <a16:creationId xmlns:a16="http://schemas.microsoft.com/office/drawing/2014/main" id="{54A6F584-6106-4B8F-A9B7-314546AD7CA7}"/>
                </a:ext>
              </a:extLst>
            </p:cNvPr>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7247020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7012B0A1-8D2A-40C9-A19C-F7BD2EBB3D41}"/>
              </a:ext>
            </a:extLst>
          </p:cNvPr>
          <p:cNvGrpSpPr/>
          <p:nvPr/>
        </p:nvGrpSpPr>
        <p:grpSpPr>
          <a:xfrm>
            <a:off x="4629798" y="1080491"/>
            <a:ext cx="6902733" cy="5098903"/>
            <a:chOff x="3490700" y="614632"/>
            <a:chExt cx="4943475" cy="3952495"/>
          </a:xfrm>
        </p:grpSpPr>
        <p:sp>
          <p:nvSpPr>
            <p:cNvPr id="57" name="AutoShape 9">
              <a:extLst>
                <a:ext uri="{FF2B5EF4-FFF2-40B4-BE49-F238E27FC236}">
                  <a16:creationId xmlns:a16="http://schemas.microsoft.com/office/drawing/2014/main" id="{0D452AEB-ADCB-41B9-815B-CF4E445476DE}"/>
                </a:ext>
              </a:extLst>
            </p:cNvPr>
            <p:cNvSpPr/>
            <p:nvPr/>
          </p:nvSpPr>
          <p:spPr>
            <a:xfrm>
              <a:off x="3490700" y="1407334"/>
              <a:ext cx="4943475" cy="779276"/>
            </a:xfrm>
            <a:prstGeom prst="rect">
              <a:avLst/>
            </a:prstGeom>
            <a:solidFill>
              <a:srgbClr val="3EDAD8">
                <a:alpha val="29804"/>
              </a:srgbClr>
            </a:solidFill>
          </p:spPr>
        </p:sp>
        <p:sp>
          <p:nvSpPr>
            <p:cNvPr id="58" name="AutoShape 11">
              <a:extLst>
                <a:ext uri="{FF2B5EF4-FFF2-40B4-BE49-F238E27FC236}">
                  <a16:creationId xmlns:a16="http://schemas.microsoft.com/office/drawing/2014/main" id="{568AD584-A823-4A54-8BE8-6FFEFE91F157}"/>
                </a:ext>
              </a:extLst>
            </p:cNvPr>
            <p:cNvSpPr/>
            <p:nvPr/>
          </p:nvSpPr>
          <p:spPr>
            <a:xfrm>
              <a:off x="3490700" y="1407334"/>
              <a:ext cx="2193864" cy="779276"/>
            </a:xfrm>
            <a:prstGeom prst="rect">
              <a:avLst/>
            </a:prstGeom>
            <a:solidFill>
              <a:srgbClr val="3EDAD8"/>
            </a:solidFill>
          </p:spPr>
        </p:sp>
        <p:grpSp>
          <p:nvGrpSpPr>
            <p:cNvPr id="59" name="Group 12">
              <a:extLst>
                <a:ext uri="{FF2B5EF4-FFF2-40B4-BE49-F238E27FC236}">
                  <a16:creationId xmlns:a16="http://schemas.microsoft.com/office/drawing/2014/main" id="{9B2AFA67-562F-478B-8A70-32621673CBB3}"/>
                </a:ext>
              </a:extLst>
            </p:cNvPr>
            <p:cNvGrpSpPr/>
            <p:nvPr/>
          </p:nvGrpSpPr>
          <p:grpSpPr>
            <a:xfrm rot="13500000">
              <a:off x="5406988" y="1530117"/>
              <a:ext cx="551473" cy="533711"/>
              <a:chOff x="0" y="0"/>
              <a:chExt cx="6350000" cy="6339840"/>
            </a:xfrm>
          </p:grpSpPr>
          <p:sp>
            <p:nvSpPr>
              <p:cNvPr id="91" name="Freeform 13">
                <a:extLst>
                  <a:ext uri="{FF2B5EF4-FFF2-40B4-BE49-F238E27FC236}">
                    <a16:creationId xmlns:a16="http://schemas.microsoft.com/office/drawing/2014/main" id="{D9AFE5D6-8796-486B-AA0F-30391F72B84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60" name="AutoShape 14">
              <a:extLst>
                <a:ext uri="{FF2B5EF4-FFF2-40B4-BE49-F238E27FC236}">
                  <a16:creationId xmlns:a16="http://schemas.microsoft.com/office/drawing/2014/main" id="{D11B9108-9055-45AC-B207-1427968EB077}"/>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61" name="AutoShape 16">
              <a:extLst>
                <a:ext uri="{FF2B5EF4-FFF2-40B4-BE49-F238E27FC236}">
                  <a16:creationId xmlns:a16="http://schemas.microsoft.com/office/drawing/2014/main" id="{50BAE97E-76F0-4A9C-AB47-2500AD398831}"/>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62" name="Group 17">
              <a:extLst>
                <a:ext uri="{FF2B5EF4-FFF2-40B4-BE49-F238E27FC236}">
                  <a16:creationId xmlns:a16="http://schemas.microsoft.com/office/drawing/2014/main" id="{9B1761BB-926B-4D4C-A8A2-4F82B9AD2322}"/>
                </a:ext>
              </a:extLst>
            </p:cNvPr>
            <p:cNvGrpSpPr/>
            <p:nvPr/>
          </p:nvGrpSpPr>
          <p:grpSpPr>
            <a:xfrm rot="13500000">
              <a:off x="5406988" y="2322819"/>
              <a:ext cx="551473" cy="533711"/>
              <a:chOff x="0" y="0"/>
              <a:chExt cx="6350000" cy="6339840"/>
            </a:xfrm>
          </p:grpSpPr>
          <p:sp>
            <p:nvSpPr>
              <p:cNvPr id="90" name="Freeform 18">
                <a:extLst>
                  <a:ext uri="{FF2B5EF4-FFF2-40B4-BE49-F238E27FC236}">
                    <a16:creationId xmlns:a16="http://schemas.microsoft.com/office/drawing/2014/main" id="{173FB75C-A7FC-45E4-AE5F-8BBE0B56075C}"/>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63" name="AutoShape 19">
              <a:extLst>
                <a:ext uri="{FF2B5EF4-FFF2-40B4-BE49-F238E27FC236}">
                  <a16:creationId xmlns:a16="http://schemas.microsoft.com/office/drawing/2014/main" id="{EA6F6B1D-8773-4604-A8CF-3BEE6DA9E859}"/>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64" name="AutoShape 21">
              <a:extLst>
                <a:ext uri="{FF2B5EF4-FFF2-40B4-BE49-F238E27FC236}">
                  <a16:creationId xmlns:a16="http://schemas.microsoft.com/office/drawing/2014/main" id="{4CEE4809-67A7-473A-8D5E-EA6DAE8B6AAA}"/>
                </a:ext>
              </a:extLst>
            </p:cNvPr>
            <p:cNvSpPr/>
            <p:nvPr/>
          </p:nvSpPr>
          <p:spPr>
            <a:xfrm>
              <a:off x="3490700" y="2992739"/>
              <a:ext cx="2193864" cy="779276"/>
            </a:xfrm>
            <a:prstGeom prst="rect">
              <a:avLst/>
            </a:prstGeom>
            <a:solidFill>
              <a:srgbClr val="2C92D5"/>
            </a:solidFill>
          </p:spPr>
        </p:sp>
        <p:grpSp>
          <p:nvGrpSpPr>
            <p:cNvPr id="65" name="Group 22">
              <a:extLst>
                <a:ext uri="{FF2B5EF4-FFF2-40B4-BE49-F238E27FC236}">
                  <a16:creationId xmlns:a16="http://schemas.microsoft.com/office/drawing/2014/main" id="{EAF47D17-EAFD-4503-969F-0C1890C58410}"/>
                </a:ext>
              </a:extLst>
            </p:cNvPr>
            <p:cNvGrpSpPr/>
            <p:nvPr/>
          </p:nvGrpSpPr>
          <p:grpSpPr>
            <a:xfrm rot="13500000">
              <a:off x="5406988" y="3115521"/>
              <a:ext cx="551473" cy="533711"/>
              <a:chOff x="0" y="0"/>
              <a:chExt cx="6350000" cy="6339840"/>
            </a:xfrm>
          </p:grpSpPr>
          <p:sp>
            <p:nvSpPr>
              <p:cNvPr id="89" name="Freeform 23">
                <a:extLst>
                  <a:ext uri="{FF2B5EF4-FFF2-40B4-BE49-F238E27FC236}">
                    <a16:creationId xmlns:a16="http://schemas.microsoft.com/office/drawing/2014/main" id="{DFFA67BC-0B8E-4787-95F8-4AD2730F630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66" name="AutoShape 24">
              <a:extLst>
                <a:ext uri="{FF2B5EF4-FFF2-40B4-BE49-F238E27FC236}">
                  <a16:creationId xmlns:a16="http://schemas.microsoft.com/office/drawing/2014/main" id="{BAF9769E-C51C-443B-860A-66CF0A92AC73}"/>
                </a:ext>
              </a:extLst>
            </p:cNvPr>
            <p:cNvSpPr/>
            <p:nvPr/>
          </p:nvSpPr>
          <p:spPr>
            <a:xfrm>
              <a:off x="3490700" y="3787851"/>
              <a:ext cx="4943475" cy="779276"/>
            </a:xfrm>
            <a:prstGeom prst="rect">
              <a:avLst/>
            </a:prstGeom>
            <a:solidFill>
              <a:srgbClr val="13538A">
                <a:alpha val="29804"/>
              </a:srgbClr>
            </a:solidFill>
          </p:spPr>
        </p:sp>
        <p:sp>
          <p:nvSpPr>
            <p:cNvPr id="67" name="AutoShape 26">
              <a:extLst>
                <a:ext uri="{FF2B5EF4-FFF2-40B4-BE49-F238E27FC236}">
                  <a16:creationId xmlns:a16="http://schemas.microsoft.com/office/drawing/2014/main" id="{84243EA9-CD79-49C0-88A8-0943D92DC7D1}"/>
                </a:ext>
              </a:extLst>
            </p:cNvPr>
            <p:cNvSpPr/>
            <p:nvPr/>
          </p:nvSpPr>
          <p:spPr>
            <a:xfrm>
              <a:off x="3490700" y="3787851"/>
              <a:ext cx="2193864" cy="779276"/>
            </a:xfrm>
            <a:prstGeom prst="rect">
              <a:avLst/>
            </a:prstGeom>
            <a:solidFill>
              <a:srgbClr val="13538A"/>
            </a:solidFill>
          </p:spPr>
        </p:sp>
        <p:grpSp>
          <p:nvGrpSpPr>
            <p:cNvPr id="68" name="Group 27">
              <a:extLst>
                <a:ext uri="{FF2B5EF4-FFF2-40B4-BE49-F238E27FC236}">
                  <a16:creationId xmlns:a16="http://schemas.microsoft.com/office/drawing/2014/main" id="{C734557C-635F-46C8-8A93-C9427087D92F}"/>
                </a:ext>
              </a:extLst>
            </p:cNvPr>
            <p:cNvGrpSpPr/>
            <p:nvPr/>
          </p:nvGrpSpPr>
          <p:grpSpPr>
            <a:xfrm rot="13500000">
              <a:off x="5406988" y="3910634"/>
              <a:ext cx="551473" cy="533711"/>
              <a:chOff x="0" y="0"/>
              <a:chExt cx="6350000" cy="6339840"/>
            </a:xfrm>
          </p:grpSpPr>
          <p:sp>
            <p:nvSpPr>
              <p:cNvPr id="88" name="Freeform 28">
                <a:extLst>
                  <a:ext uri="{FF2B5EF4-FFF2-40B4-BE49-F238E27FC236}">
                    <a16:creationId xmlns:a16="http://schemas.microsoft.com/office/drawing/2014/main" id="{4B70FC82-B595-4913-B180-7105180B922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69" name="AutoShape 3">
              <a:extLst>
                <a:ext uri="{FF2B5EF4-FFF2-40B4-BE49-F238E27FC236}">
                  <a16:creationId xmlns:a16="http://schemas.microsoft.com/office/drawing/2014/main" id="{0EACBB40-CDB0-41A3-8CE6-B7B448170557}"/>
                </a:ext>
              </a:extLst>
            </p:cNvPr>
            <p:cNvSpPr/>
            <p:nvPr/>
          </p:nvSpPr>
          <p:spPr>
            <a:xfrm>
              <a:off x="3490700" y="614632"/>
              <a:ext cx="4943475" cy="779277"/>
            </a:xfrm>
            <a:prstGeom prst="rect">
              <a:avLst/>
            </a:prstGeom>
            <a:solidFill>
              <a:srgbClr val="86EAE9">
                <a:alpha val="29804"/>
              </a:srgbClr>
            </a:solidFill>
          </p:spPr>
        </p:sp>
        <p:sp>
          <p:nvSpPr>
            <p:cNvPr id="70" name="AutoShape 5">
              <a:extLst>
                <a:ext uri="{FF2B5EF4-FFF2-40B4-BE49-F238E27FC236}">
                  <a16:creationId xmlns:a16="http://schemas.microsoft.com/office/drawing/2014/main" id="{C78D9FE7-E0E3-4AA9-8949-E1A7F956361D}"/>
                </a:ext>
              </a:extLst>
            </p:cNvPr>
            <p:cNvSpPr/>
            <p:nvPr/>
          </p:nvSpPr>
          <p:spPr>
            <a:xfrm>
              <a:off x="3490700" y="614632"/>
              <a:ext cx="2193864" cy="779277"/>
            </a:xfrm>
            <a:prstGeom prst="rect">
              <a:avLst/>
            </a:prstGeom>
            <a:solidFill>
              <a:srgbClr val="86EAE9"/>
            </a:solidFill>
          </p:spPr>
        </p:sp>
        <p:grpSp>
          <p:nvGrpSpPr>
            <p:cNvPr id="71" name="Group 7">
              <a:extLst>
                <a:ext uri="{FF2B5EF4-FFF2-40B4-BE49-F238E27FC236}">
                  <a16:creationId xmlns:a16="http://schemas.microsoft.com/office/drawing/2014/main" id="{9219CB5C-8050-4B74-8E8F-57553E9D9996}"/>
                </a:ext>
              </a:extLst>
            </p:cNvPr>
            <p:cNvGrpSpPr/>
            <p:nvPr/>
          </p:nvGrpSpPr>
          <p:grpSpPr>
            <a:xfrm rot="13500000">
              <a:off x="5406988" y="737415"/>
              <a:ext cx="551473" cy="533711"/>
              <a:chOff x="0" y="0"/>
              <a:chExt cx="6350000" cy="6339840"/>
            </a:xfrm>
          </p:grpSpPr>
          <p:sp>
            <p:nvSpPr>
              <p:cNvPr id="87" name="Freeform 8">
                <a:extLst>
                  <a:ext uri="{FF2B5EF4-FFF2-40B4-BE49-F238E27FC236}">
                    <a16:creationId xmlns:a16="http://schemas.microsoft.com/office/drawing/2014/main" id="{7A8307C0-EF28-4A41-92D7-00198EB1817E}"/>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72" name="Group 29">
              <a:extLst>
                <a:ext uri="{FF2B5EF4-FFF2-40B4-BE49-F238E27FC236}">
                  <a16:creationId xmlns:a16="http://schemas.microsoft.com/office/drawing/2014/main" id="{7F7A9832-BE25-480C-8692-4462BC9D2CA1}"/>
                </a:ext>
              </a:extLst>
            </p:cNvPr>
            <p:cNvGrpSpPr/>
            <p:nvPr/>
          </p:nvGrpSpPr>
          <p:grpSpPr>
            <a:xfrm>
              <a:off x="3686221" y="639658"/>
              <a:ext cx="359619" cy="729224"/>
              <a:chOff x="0" y="0"/>
              <a:chExt cx="1044123" cy="2052334"/>
            </a:xfrm>
          </p:grpSpPr>
          <p:pic>
            <p:nvPicPr>
              <p:cNvPr id="85" name="Picture 30">
                <a:extLst>
                  <a:ext uri="{FF2B5EF4-FFF2-40B4-BE49-F238E27FC236}">
                    <a16:creationId xmlns:a16="http://schemas.microsoft.com/office/drawing/2014/main" id="{0C018CF1-6C45-4D5B-A79F-17B0F366412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6" name="TextBox 31">
                <a:extLst>
                  <a:ext uri="{FF2B5EF4-FFF2-40B4-BE49-F238E27FC236}">
                    <a16:creationId xmlns:a16="http://schemas.microsoft.com/office/drawing/2014/main" id="{2DC8B32B-B7F3-48D1-8D56-928655A8539F}"/>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rgbClr val="86EAE9"/>
                    </a:solidFill>
                    <a:latin typeface="Aileron Heavy"/>
                  </a:rPr>
                  <a:t>01</a:t>
                </a:r>
              </a:p>
            </p:txBody>
          </p:sp>
        </p:grpSp>
        <p:grpSp>
          <p:nvGrpSpPr>
            <p:cNvPr id="73" name="Group 33">
              <a:extLst>
                <a:ext uri="{FF2B5EF4-FFF2-40B4-BE49-F238E27FC236}">
                  <a16:creationId xmlns:a16="http://schemas.microsoft.com/office/drawing/2014/main" id="{AB410FED-A75E-4803-AAFB-193248319CF3}"/>
                </a:ext>
              </a:extLst>
            </p:cNvPr>
            <p:cNvGrpSpPr/>
            <p:nvPr/>
          </p:nvGrpSpPr>
          <p:grpSpPr>
            <a:xfrm>
              <a:off x="3686221" y="1428270"/>
              <a:ext cx="359619" cy="729224"/>
              <a:chOff x="0" y="0"/>
              <a:chExt cx="1044123" cy="2052334"/>
            </a:xfrm>
          </p:grpSpPr>
          <p:pic>
            <p:nvPicPr>
              <p:cNvPr id="83" name="Picture 34">
                <a:extLst>
                  <a:ext uri="{FF2B5EF4-FFF2-40B4-BE49-F238E27FC236}">
                    <a16:creationId xmlns:a16="http://schemas.microsoft.com/office/drawing/2014/main" id="{1089D342-94E3-4509-98F2-75544E007A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4" name="TextBox 35">
                <a:extLst>
                  <a:ext uri="{FF2B5EF4-FFF2-40B4-BE49-F238E27FC236}">
                    <a16:creationId xmlns:a16="http://schemas.microsoft.com/office/drawing/2014/main" id="{1373B02D-7E26-4EE1-9B1C-6DC91E05CA89}"/>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02</a:t>
                </a:r>
              </a:p>
            </p:txBody>
          </p:sp>
        </p:grpSp>
        <p:grpSp>
          <p:nvGrpSpPr>
            <p:cNvPr id="74" name="Group 37">
              <a:extLst>
                <a:ext uri="{FF2B5EF4-FFF2-40B4-BE49-F238E27FC236}">
                  <a16:creationId xmlns:a16="http://schemas.microsoft.com/office/drawing/2014/main" id="{386C869B-50D7-40CA-B0D8-CC13D7B7D316}"/>
                </a:ext>
              </a:extLst>
            </p:cNvPr>
            <p:cNvGrpSpPr/>
            <p:nvPr/>
          </p:nvGrpSpPr>
          <p:grpSpPr>
            <a:xfrm>
              <a:off x="3686221" y="2225063"/>
              <a:ext cx="359619" cy="729224"/>
              <a:chOff x="0" y="0"/>
              <a:chExt cx="1044123" cy="2052334"/>
            </a:xfrm>
          </p:grpSpPr>
          <p:pic>
            <p:nvPicPr>
              <p:cNvPr id="81" name="Picture 38">
                <a:extLst>
                  <a:ext uri="{FF2B5EF4-FFF2-40B4-BE49-F238E27FC236}">
                    <a16:creationId xmlns:a16="http://schemas.microsoft.com/office/drawing/2014/main" id="{4472D049-D0E7-4BD5-B125-BE3945E364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2" name="TextBox 39">
                <a:extLst>
                  <a:ext uri="{FF2B5EF4-FFF2-40B4-BE49-F238E27FC236}">
                    <a16:creationId xmlns:a16="http://schemas.microsoft.com/office/drawing/2014/main" id="{54D71FCF-83ED-4A55-8412-32D9869E0947}"/>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03</a:t>
                </a:r>
              </a:p>
            </p:txBody>
          </p:sp>
        </p:grpSp>
        <p:grpSp>
          <p:nvGrpSpPr>
            <p:cNvPr id="75" name="Group 74">
              <a:extLst>
                <a:ext uri="{FF2B5EF4-FFF2-40B4-BE49-F238E27FC236}">
                  <a16:creationId xmlns:a16="http://schemas.microsoft.com/office/drawing/2014/main" id="{BD911274-2EE6-41A7-AD6F-54B49916C976}"/>
                </a:ext>
              </a:extLst>
            </p:cNvPr>
            <p:cNvGrpSpPr/>
            <p:nvPr/>
          </p:nvGrpSpPr>
          <p:grpSpPr>
            <a:xfrm>
              <a:off x="3686221" y="3017765"/>
              <a:ext cx="359619" cy="729224"/>
              <a:chOff x="0" y="0"/>
              <a:chExt cx="1044123" cy="2052334"/>
            </a:xfrm>
          </p:grpSpPr>
          <p:pic>
            <p:nvPicPr>
              <p:cNvPr id="79" name="Picture 42">
                <a:extLst>
                  <a:ext uri="{FF2B5EF4-FFF2-40B4-BE49-F238E27FC236}">
                    <a16:creationId xmlns:a16="http://schemas.microsoft.com/office/drawing/2014/main" id="{3A171F1A-F0CD-485D-BB71-AA9A14E1C3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0" name="TextBox 43">
                <a:extLst>
                  <a:ext uri="{FF2B5EF4-FFF2-40B4-BE49-F238E27FC236}">
                    <a16:creationId xmlns:a16="http://schemas.microsoft.com/office/drawing/2014/main" id="{B35A2DA0-9984-4F34-8272-104B4C84E21B}"/>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04</a:t>
                </a:r>
              </a:p>
            </p:txBody>
          </p:sp>
        </p:grpSp>
        <p:grpSp>
          <p:nvGrpSpPr>
            <p:cNvPr id="76" name="Group 45">
              <a:extLst>
                <a:ext uri="{FF2B5EF4-FFF2-40B4-BE49-F238E27FC236}">
                  <a16:creationId xmlns:a16="http://schemas.microsoft.com/office/drawing/2014/main" id="{5F2B94E0-B258-4CDB-9EBC-401D214D810B}"/>
                </a:ext>
              </a:extLst>
            </p:cNvPr>
            <p:cNvGrpSpPr/>
            <p:nvPr/>
          </p:nvGrpSpPr>
          <p:grpSpPr>
            <a:xfrm>
              <a:off x="3686221" y="3812878"/>
              <a:ext cx="359619" cy="729224"/>
              <a:chOff x="0" y="0"/>
              <a:chExt cx="1044123" cy="2052334"/>
            </a:xfrm>
          </p:grpSpPr>
          <p:pic>
            <p:nvPicPr>
              <p:cNvPr id="77" name="Picture 46">
                <a:extLst>
                  <a:ext uri="{FF2B5EF4-FFF2-40B4-BE49-F238E27FC236}">
                    <a16:creationId xmlns:a16="http://schemas.microsoft.com/office/drawing/2014/main" id="{D4584C8E-C2DB-4B12-9AB7-A489504222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78" name="TextBox 47">
                <a:extLst>
                  <a:ext uri="{FF2B5EF4-FFF2-40B4-BE49-F238E27FC236}">
                    <a16:creationId xmlns:a16="http://schemas.microsoft.com/office/drawing/2014/main" id="{676F3C91-903A-4353-B799-0936A660472E}"/>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05</a:t>
                </a:r>
              </a:p>
            </p:txBody>
          </p:sp>
        </p:grpSp>
      </p:grpSp>
      <p:sp>
        <p:nvSpPr>
          <p:cNvPr id="3" name="Date Placeholder 2">
            <a:extLst>
              <a:ext uri="{FF2B5EF4-FFF2-40B4-BE49-F238E27FC236}">
                <a16:creationId xmlns:a16="http://schemas.microsoft.com/office/drawing/2014/main" id="{D0DC07CE-A8BE-45B7-9699-2C3186B53B08}"/>
              </a:ext>
            </a:extLst>
          </p:cNvPr>
          <p:cNvSpPr>
            <a:spLocks noGrp="1"/>
          </p:cNvSpPr>
          <p:nvPr>
            <p:ph type="dt" sz="half" idx="10"/>
          </p:nvPr>
        </p:nvSpPr>
        <p:spPr/>
        <p:txBody>
          <a:bodyPr/>
          <a:lstStyle/>
          <a:p>
            <a:fld id="{831B8FF9-9AD4-40C1-9743-D222252A0A10}" type="datetimeFigureOut">
              <a:rPr lang="en-IN" smtClean="0"/>
              <a:pPr/>
              <a:t>31-08-2023</a:t>
            </a:fld>
            <a:endParaRPr lang="en-IN"/>
          </a:p>
        </p:txBody>
      </p:sp>
      <p:sp>
        <p:nvSpPr>
          <p:cNvPr id="4" name="Footer Placeholder 3">
            <a:extLst>
              <a:ext uri="{FF2B5EF4-FFF2-40B4-BE49-F238E27FC236}">
                <a16:creationId xmlns:a16="http://schemas.microsoft.com/office/drawing/2014/main" id="{B33652B5-CAD7-4BEE-8AB6-C7568F3322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3ECBB4-68B0-4F22-A019-CAE7412A61BD}"/>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28;p4">
            <a:extLst>
              <a:ext uri="{FF2B5EF4-FFF2-40B4-BE49-F238E27FC236}">
                <a16:creationId xmlns:a16="http://schemas.microsoft.com/office/drawing/2014/main" id="{CD7E5962-3CC9-46B0-AE4D-5D804B2F882D}"/>
              </a:ext>
            </a:extLst>
          </p:cNvPr>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29;p4">
            <a:extLst>
              <a:ext uri="{FF2B5EF4-FFF2-40B4-BE49-F238E27FC236}">
                <a16:creationId xmlns:a16="http://schemas.microsoft.com/office/drawing/2014/main" id="{912D23AF-6C38-42BD-BE6C-20EE447DDAD0}"/>
              </a:ext>
            </a:extLst>
          </p:cNvPr>
          <p:cNvSpPr/>
          <p:nvPr/>
        </p:nvSpPr>
        <p:spPr>
          <a:xfrm>
            <a:off x="16963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 name="TextBox 7">
            <a:extLst>
              <a:ext uri="{FF2B5EF4-FFF2-40B4-BE49-F238E27FC236}">
                <a16:creationId xmlns:a16="http://schemas.microsoft.com/office/drawing/2014/main" id="{A4467777-A9D7-420E-B823-D7824D29BF14}"/>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grpSp>
        <p:nvGrpSpPr>
          <p:cNvPr id="9" name="Group 8">
            <a:extLst>
              <a:ext uri="{FF2B5EF4-FFF2-40B4-BE49-F238E27FC236}">
                <a16:creationId xmlns:a16="http://schemas.microsoft.com/office/drawing/2014/main" id="{F8A2A4E7-73AA-4B26-ABBF-BCA0E91D622E}"/>
              </a:ext>
            </a:extLst>
          </p:cNvPr>
          <p:cNvGrpSpPr/>
          <p:nvPr/>
        </p:nvGrpSpPr>
        <p:grpSpPr>
          <a:xfrm>
            <a:off x="4629798" y="1080491"/>
            <a:ext cx="6902733" cy="5098903"/>
            <a:chOff x="3490700" y="614632"/>
            <a:chExt cx="4943475" cy="3952495"/>
          </a:xfrm>
        </p:grpSpPr>
        <p:sp>
          <p:nvSpPr>
            <p:cNvPr id="10" name="AutoShape 9">
              <a:extLst>
                <a:ext uri="{FF2B5EF4-FFF2-40B4-BE49-F238E27FC236}">
                  <a16:creationId xmlns:a16="http://schemas.microsoft.com/office/drawing/2014/main" id="{DF23899F-EA72-4360-A5E4-C7F0C4D413D2}"/>
                </a:ext>
              </a:extLst>
            </p:cNvPr>
            <p:cNvSpPr/>
            <p:nvPr/>
          </p:nvSpPr>
          <p:spPr>
            <a:xfrm>
              <a:off x="3490700" y="1407334"/>
              <a:ext cx="4943475" cy="779276"/>
            </a:xfrm>
            <a:prstGeom prst="rect">
              <a:avLst/>
            </a:prstGeom>
            <a:solidFill>
              <a:srgbClr val="3EDAD8">
                <a:alpha val="29804"/>
              </a:srgbClr>
            </a:solidFill>
          </p:spPr>
        </p:sp>
        <p:sp>
          <p:nvSpPr>
            <p:cNvPr id="11" name="AutoShape 11">
              <a:extLst>
                <a:ext uri="{FF2B5EF4-FFF2-40B4-BE49-F238E27FC236}">
                  <a16:creationId xmlns:a16="http://schemas.microsoft.com/office/drawing/2014/main" id="{FF9BDC49-5B18-449B-8695-90A116FD6814}"/>
                </a:ext>
              </a:extLst>
            </p:cNvPr>
            <p:cNvSpPr/>
            <p:nvPr/>
          </p:nvSpPr>
          <p:spPr>
            <a:xfrm>
              <a:off x="3490700" y="1407334"/>
              <a:ext cx="2193864" cy="779276"/>
            </a:xfrm>
            <a:prstGeom prst="rect">
              <a:avLst/>
            </a:prstGeom>
            <a:solidFill>
              <a:srgbClr val="3EDAD8"/>
            </a:solidFill>
          </p:spPr>
        </p:sp>
        <p:grpSp>
          <p:nvGrpSpPr>
            <p:cNvPr id="12" name="Group 12">
              <a:extLst>
                <a:ext uri="{FF2B5EF4-FFF2-40B4-BE49-F238E27FC236}">
                  <a16:creationId xmlns:a16="http://schemas.microsoft.com/office/drawing/2014/main" id="{9953EEE7-CC41-4E6F-A72A-6FA563A9181F}"/>
                </a:ext>
              </a:extLst>
            </p:cNvPr>
            <p:cNvGrpSpPr/>
            <p:nvPr/>
          </p:nvGrpSpPr>
          <p:grpSpPr>
            <a:xfrm rot="13500000">
              <a:off x="5406988" y="1530117"/>
              <a:ext cx="551473" cy="533711"/>
              <a:chOff x="0" y="0"/>
              <a:chExt cx="6350000" cy="6339840"/>
            </a:xfrm>
          </p:grpSpPr>
          <p:sp>
            <p:nvSpPr>
              <p:cNvPr id="44" name="Freeform 13">
                <a:extLst>
                  <a:ext uri="{FF2B5EF4-FFF2-40B4-BE49-F238E27FC236}">
                    <a16:creationId xmlns:a16="http://schemas.microsoft.com/office/drawing/2014/main" id="{6FC72474-5D23-4380-B5D2-477434FA6FB4}"/>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3" name="AutoShape 14">
              <a:extLst>
                <a:ext uri="{FF2B5EF4-FFF2-40B4-BE49-F238E27FC236}">
                  <a16:creationId xmlns:a16="http://schemas.microsoft.com/office/drawing/2014/main" id="{4A6DFC01-8A72-4F38-A9AC-9CE0FEC0C3DA}"/>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14" name="AutoShape 16">
              <a:extLst>
                <a:ext uri="{FF2B5EF4-FFF2-40B4-BE49-F238E27FC236}">
                  <a16:creationId xmlns:a16="http://schemas.microsoft.com/office/drawing/2014/main" id="{8135AA6E-FA96-4CCA-ACC6-DD300160A499}"/>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15" name="Group 17">
              <a:extLst>
                <a:ext uri="{FF2B5EF4-FFF2-40B4-BE49-F238E27FC236}">
                  <a16:creationId xmlns:a16="http://schemas.microsoft.com/office/drawing/2014/main" id="{86676534-1D78-46F1-A9E8-074DC8651AD4}"/>
                </a:ext>
              </a:extLst>
            </p:cNvPr>
            <p:cNvGrpSpPr/>
            <p:nvPr/>
          </p:nvGrpSpPr>
          <p:grpSpPr>
            <a:xfrm rot="13500000">
              <a:off x="5406988" y="2322819"/>
              <a:ext cx="551473" cy="533711"/>
              <a:chOff x="0" y="0"/>
              <a:chExt cx="6350000" cy="6339840"/>
            </a:xfrm>
          </p:grpSpPr>
          <p:sp>
            <p:nvSpPr>
              <p:cNvPr id="43" name="Freeform 18">
                <a:extLst>
                  <a:ext uri="{FF2B5EF4-FFF2-40B4-BE49-F238E27FC236}">
                    <a16:creationId xmlns:a16="http://schemas.microsoft.com/office/drawing/2014/main" id="{05EA956C-CF4C-49E3-B96C-DD708530FA98}"/>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6" name="AutoShape 19">
              <a:extLst>
                <a:ext uri="{FF2B5EF4-FFF2-40B4-BE49-F238E27FC236}">
                  <a16:creationId xmlns:a16="http://schemas.microsoft.com/office/drawing/2014/main" id="{86096E7E-3112-4007-AC15-27C6EF166C3E}"/>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17" name="AutoShape 21">
              <a:extLst>
                <a:ext uri="{FF2B5EF4-FFF2-40B4-BE49-F238E27FC236}">
                  <a16:creationId xmlns:a16="http://schemas.microsoft.com/office/drawing/2014/main" id="{625E5E7E-D5A0-4D9A-B8FB-1E6DCBA127B9}"/>
                </a:ext>
              </a:extLst>
            </p:cNvPr>
            <p:cNvSpPr/>
            <p:nvPr/>
          </p:nvSpPr>
          <p:spPr>
            <a:xfrm>
              <a:off x="3490700" y="2992739"/>
              <a:ext cx="2193864" cy="779276"/>
            </a:xfrm>
            <a:prstGeom prst="rect">
              <a:avLst/>
            </a:prstGeom>
            <a:solidFill>
              <a:srgbClr val="2C92D5"/>
            </a:solidFill>
          </p:spPr>
        </p:sp>
        <p:grpSp>
          <p:nvGrpSpPr>
            <p:cNvPr id="18" name="Group 22">
              <a:extLst>
                <a:ext uri="{FF2B5EF4-FFF2-40B4-BE49-F238E27FC236}">
                  <a16:creationId xmlns:a16="http://schemas.microsoft.com/office/drawing/2014/main" id="{4061895C-F391-4817-BF3F-8E50C2FECBEA}"/>
                </a:ext>
              </a:extLst>
            </p:cNvPr>
            <p:cNvGrpSpPr/>
            <p:nvPr/>
          </p:nvGrpSpPr>
          <p:grpSpPr>
            <a:xfrm rot="13500000">
              <a:off x="5406988" y="3115521"/>
              <a:ext cx="551473" cy="533711"/>
              <a:chOff x="0" y="0"/>
              <a:chExt cx="6350000" cy="6339840"/>
            </a:xfrm>
          </p:grpSpPr>
          <p:sp>
            <p:nvSpPr>
              <p:cNvPr id="42" name="Freeform 23">
                <a:extLst>
                  <a:ext uri="{FF2B5EF4-FFF2-40B4-BE49-F238E27FC236}">
                    <a16:creationId xmlns:a16="http://schemas.microsoft.com/office/drawing/2014/main" id="{8FF436F2-20EF-448D-8B87-B31FE3FB5D6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19" name="AutoShape 24">
              <a:extLst>
                <a:ext uri="{FF2B5EF4-FFF2-40B4-BE49-F238E27FC236}">
                  <a16:creationId xmlns:a16="http://schemas.microsoft.com/office/drawing/2014/main" id="{80C06343-2DFC-41E8-8203-714082E12736}"/>
                </a:ext>
              </a:extLst>
            </p:cNvPr>
            <p:cNvSpPr/>
            <p:nvPr/>
          </p:nvSpPr>
          <p:spPr>
            <a:xfrm>
              <a:off x="3490700" y="3787851"/>
              <a:ext cx="4943475" cy="779276"/>
            </a:xfrm>
            <a:prstGeom prst="rect">
              <a:avLst/>
            </a:prstGeom>
            <a:solidFill>
              <a:srgbClr val="13538A">
                <a:alpha val="29804"/>
              </a:srgbClr>
            </a:solidFill>
          </p:spPr>
        </p:sp>
        <p:sp>
          <p:nvSpPr>
            <p:cNvPr id="20" name="AutoShape 26">
              <a:extLst>
                <a:ext uri="{FF2B5EF4-FFF2-40B4-BE49-F238E27FC236}">
                  <a16:creationId xmlns:a16="http://schemas.microsoft.com/office/drawing/2014/main" id="{D5A91417-9FDE-4ED5-A136-088C8F6BE3AC}"/>
                </a:ext>
              </a:extLst>
            </p:cNvPr>
            <p:cNvSpPr/>
            <p:nvPr/>
          </p:nvSpPr>
          <p:spPr>
            <a:xfrm>
              <a:off x="3490700" y="3787851"/>
              <a:ext cx="2193864" cy="779276"/>
            </a:xfrm>
            <a:prstGeom prst="rect">
              <a:avLst/>
            </a:prstGeom>
            <a:solidFill>
              <a:srgbClr val="13538A"/>
            </a:solidFill>
          </p:spPr>
        </p:sp>
        <p:grpSp>
          <p:nvGrpSpPr>
            <p:cNvPr id="21" name="Group 27">
              <a:extLst>
                <a:ext uri="{FF2B5EF4-FFF2-40B4-BE49-F238E27FC236}">
                  <a16:creationId xmlns:a16="http://schemas.microsoft.com/office/drawing/2014/main" id="{DB7D9D60-A5B3-4DE6-93CB-03DD27B1DA15}"/>
                </a:ext>
              </a:extLst>
            </p:cNvPr>
            <p:cNvGrpSpPr/>
            <p:nvPr/>
          </p:nvGrpSpPr>
          <p:grpSpPr>
            <a:xfrm rot="13500000">
              <a:off x="5406988" y="3910634"/>
              <a:ext cx="551473" cy="533711"/>
              <a:chOff x="0" y="0"/>
              <a:chExt cx="6350000" cy="6339840"/>
            </a:xfrm>
          </p:grpSpPr>
          <p:sp>
            <p:nvSpPr>
              <p:cNvPr id="41" name="Freeform 28">
                <a:extLst>
                  <a:ext uri="{FF2B5EF4-FFF2-40B4-BE49-F238E27FC236}">
                    <a16:creationId xmlns:a16="http://schemas.microsoft.com/office/drawing/2014/main" id="{4E4E5125-FD5A-48FA-B69C-45E5194E4733}"/>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22" name="AutoShape 3">
              <a:extLst>
                <a:ext uri="{FF2B5EF4-FFF2-40B4-BE49-F238E27FC236}">
                  <a16:creationId xmlns:a16="http://schemas.microsoft.com/office/drawing/2014/main" id="{45D978E8-8A45-41B8-A5BE-876C58C144D8}"/>
                </a:ext>
              </a:extLst>
            </p:cNvPr>
            <p:cNvSpPr/>
            <p:nvPr/>
          </p:nvSpPr>
          <p:spPr>
            <a:xfrm>
              <a:off x="3490700" y="614632"/>
              <a:ext cx="4943475" cy="779277"/>
            </a:xfrm>
            <a:prstGeom prst="rect">
              <a:avLst/>
            </a:prstGeom>
            <a:solidFill>
              <a:srgbClr val="86EAE9">
                <a:alpha val="29804"/>
              </a:srgbClr>
            </a:solidFill>
          </p:spPr>
        </p:sp>
        <p:sp>
          <p:nvSpPr>
            <p:cNvPr id="23" name="AutoShape 5">
              <a:extLst>
                <a:ext uri="{FF2B5EF4-FFF2-40B4-BE49-F238E27FC236}">
                  <a16:creationId xmlns:a16="http://schemas.microsoft.com/office/drawing/2014/main" id="{AEBE658B-B4FF-4DF0-8418-0CE597737FE0}"/>
                </a:ext>
              </a:extLst>
            </p:cNvPr>
            <p:cNvSpPr/>
            <p:nvPr/>
          </p:nvSpPr>
          <p:spPr>
            <a:xfrm>
              <a:off x="3490700" y="614632"/>
              <a:ext cx="2193864" cy="779277"/>
            </a:xfrm>
            <a:prstGeom prst="rect">
              <a:avLst/>
            </a:prstGeom>
            <a:solidFill>
              <a:srgbClr val="86EAE9"/>
            </a:solidFill>
          </p:spPr>
        </p:sp>
        <p:grpSp>
          <p:nvGrpSpPr>
            <p:cNvPr id="24" name="Group 7">
              <a:extLst>
                <a:ext uri="{FF2B5EF4-FFF2-40B4-BE49-F238E27FC236}">
                  <a16:creationId xmlns:a16="http://schemas.microsoft.com/office/drawing/2014/main" id="{E9976ED5-2679-4770-9671-29BE3EF8064D}"/>
                </a:ext>
              </a:extLst>
            </p:cNvPr>
            <p:cNvGrpSpPr/>
            <p:nvPr/>
          </p:nvGrpSpPr>
          <p:grpSpPr>
            <a:xfrm rot="13500000">
              <a:off x="5406988" y="737415"/>
              <a:ext cx="551473" cy="533711"/>
              <a:chOff x="0" y="0"/>
              <a:chExt cx="6350000" cy="6339840"/>
            </a:xfrm>
          </p:grpSpPr>
          <p:sp>
            <p:nvSpPr>
              <p:cNvPr id="40" name="Freeform 8">
                <a:extLst>
                  <a:ext uri="{FF2B5EF4-FFF2-40B4-BE49-F238E27FC236}">
                    <a16:creationId xmlns:a16="http://schemas.microsoft.com/office/drawing/2014/main" id="{D0021416-F02F-483D-8CF4-42F3560E4085}"/>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25" name="Group 29">
              <a:extLst>
                <a:ext uri="{FF2B5EF4-FFF2-40B4-BE49-F238E27FC236}">
                  <a16:creationId xmlns:a16="http://schemas.microsoft.com/office/drawing/2014/main" id="{FDCF12DE-8CDF-417B-BA8C-81759CA439FC}"/>
                </a:ext>
              </a:extLst>
            </p:cNvPr>
            <p:cNvGrpSpPr/>
            <p:nvPr/>
          </p:nvGrpSpPr>
          <p:grpSpPr>
            <a:xfrm>
              <a:off x="3686221" y="639658"/>
              <a:ext cx="359619" cy="729224"/>
              <a:chOff x="0" y="0"/>
              <a:chExt cx="1044123" cy="2052334"/>
            </a:xfrm>
          </p:grpSpPr>
          <p:pic>
            <p:nvPicPr>
              <p:cNvPr id="38" name="Picture 30">
                <a:extLst>
                  <a:ext uri="{FF2B5EF4-FFF2-40B4-BE49-F238E27FC236}">
                    <a16:creationId xmlns:a16="http://schemas.microsoft.com/office/drawing/2014/main" id="{22275676-21EF-40E0-9DC2-1D4CD0298A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9" name="TextBox 31">
                <a:extLst>
                  <a:ext uri="{FF2B5EF4-FFF2-40B4-BE49-F238E27FC236}">
                    <a16:creationId xmlns:a16="http://schemas.microsoft.com/office/drawing/2014/main" id="{ED14F621-4170-4003-ADD9-60E0029AD888}"/>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rgbClr val="86EAE9"/>
                    </a:solidFill>
                    <a:latin typeface="Aileron Heavy"/>
                  </a:rPr>
                  <a:t>01</a:t>
                </a:r>
              </a:p>
            </p:txBody>
          </p:sp>
        </p:grpSp>
        <p:grpSp>
          <p:nvGrpSpPr>
            <p:cNvPr id="26" name="Group 33">
              <a:extLst>
                <a:ext uri="{FF2B5EF4-FFF2-40B4-BE49-F238E27FC236}">
                  <a16:creationId xmlns:a16="http://schemas.microsoft.com/office/drawing/2014/main" id="{0635C17B-973F-4880-9AE2-2158F729E562}"/>
                </a:ext>
              </a:extLst>
            </p:cNvPr>
            <p:cNvGrpSpPr/>
            <p:nvPr/>
          </p:nvGrpSpPr>
          <p:grpSpPr>
            <a:xfrm>
              <a:off x="3686221" y="1428270"/>
              <a:ext cx="359619" cy="729224"/>
              <a:chOff x="0" y="0"/>
              <a:chExt cx="1044123" cy="2052334"/>
            </a:xfrm>
          </p:grpSpPr>
          <p:pic>
            <p:nvPicPr>
              <p:cNvPr id="36" name="Picture 34">
                <a:extLst>
                  <a:ext uri="{FF2B5EF4-FFF2-40B4-BE49-F238E27FC236}">
                    <a16:creationId xmlns:a16="http://schemas.microsoft.com/office/drawing/2014/main" id="{55F18BAA-6DF1-4A5E-AA53-396DE41A39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7" name="TextBox 35">
                <a:extLst>
                  <a:ext uri="{FF2B5EF4-FFF2-40B4-BE49-F238E27FC236}">
                    <a16:creationId xmlns:a16="http://schemas.microsoft.com/office/drawing/2014/main" id="{5039DE0C-E8BA-4D66-A5EB-50438753EB53}"/>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02</a:t>
                </a:r>
              </a:p>
            </p:txBody>
          </p:sp>
        </p:grpSp>
        <p:grpSp>
          <p:nvGrpSpPr>
            <p:cNvPr id="27" name="Group 37">
              <a:extLst>
                <a:ext uri="{FF2B5EF4-FFF2-40B4-BE49-F238E27FC236}">
                  <a16:creationId xmlns:a16="http://schemas.microsoft.com/office/drawing/2014/main" id="{A52F7572-13EC-4290-8873-C2566E9DF12A}"/>
                </a:ext>
              </a:extLst>
            </p:cNvPr>
            <p:cNvGrpSpPr/>
            <p:nvPr/>
          </p:nvGrpSpPr>
          <p:grpSpPr>
            <a:xfrm>
              <a:off x="3686221" y="2225063"/>
              <a:ext cx="359619" cy="729224"/>
              <a:chOff x="0" y="0"/>
              <a:chExt cx="1044123" cy="2052334"/>
            </a:xfrm>
          </p:grpSpPr>
          <p:pic>
            <p:nvPicPr>
              <p:cNvPr id="34" name="Picture 38">
                <a:extLst>
                  <a:ext uri="{FF2B5EF4-FFF2-40B4-BE49-F238E27FC236}">
                    <a16:creationId xmlns:a16="http://schemas.microsoft.com/office/drawing/2014/main" id="{34CC6153-E204-4A3B-840D-10DCA89D52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9">
                <a:extLst>
                  <a:ext uri="{FF2B5EF4-FFF2-40B4-BE49-F238E27FC236}">
                    <a16:creationId xmlns:a16="http://schemas.microsoft.com/office/drawing/2014/main" id="{0E4F43A1-1437-4908-93C7-16F34C5F8506}"/>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03</a:t>
                </a:r>
              </a:p>
            </p:txBody>
          </p:sp>
        </p:grpSp>
        <p:grpSp>
          <p:nvGrpSpPr>
            <p:cNvPr id="28" name="Group 27">
              <a:extLst>
                <a:ext uri="{FF2B5EF4-FFF2-40B4-BE49-F238E27FC236}">
                  <a16:creationId xmlns:a16="http://schemas.microsoft.com/office/drawing/2014/main" id="{3096E0A6-C6BE-4674-AB13-D364B9200C75}"/>
                </a:ext>
              </a:extLst>
            </p:cNvPr>
            <p:cNvGrpSpPr/>
            <p:nvPr/>
          </p:nvGrpSpPr>
          <p:grpSpPr>
            <a:xfrm>
              <a:off x="3686221" y="3017765"/>
              <a:ext cx="359619" cy="729224"/>
              <a:chOff x="0" y="0"/>
              <a:chExt cx="1044123" cy="2052334"/>
            </a:xfrm>
          </p:grpSpPr>
          <p:pic>
            <p:nvPicPr>
              <p:cNvPr id="32" name="Picture 42">
                <a:extLst>
                  <a:ext uri="{FF2B5EF4-FFF2-40B4-BE49-F238E27FC236}">
                    <a16:creationId xmlns:a16="http://schemas.microsoft.com/office/drawing/2014/main" id="{38944BFF-3812-47A9-8435-994EC50FDC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3" name="TextBox 43">
                <a:extLst>
                  <a:ext uri="{FF2B5EF4-FFF2-40B4-BE49-F238E27FC236}">
                    <a16:creationId xmlns:a16="http://schemas.microsoft.com/office/drawing/2014/main" id="{E3256BD6-0248-44CA-BB60-51CBF477D5F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04</a:t>
                </a:r>
              </a:p>
            </p:txBody>
          </p:sp>
        </p:grpSp>
        <p:grpSp>
          <p:nvGrpSpPr>
            <p:cNvPr id="29" name="Group 45">
              <a:extLst>
                <a:ext uri="{FF2B5EF4-FFF2-40B4-BE49-F238E27FC236}">
                  <a16:creationId xmlns:a16="http://schemas.microsoft.com/office/drawing/2014/main" id="{0CEE95E6-2264-49DC-8D8C-02DD266C101B}"/>
                </a:ext>
              </a:extLst>
            </p:cNvPr>
            <p:cNvGrpSpPr/>
            <p:nvPr/>
          </p:nvGrpSpPr>
          <p:grpSpPr>
            <a:xfrm>
              <a:off x="3686221" y="3812878"/>
              <a:ext cx="359619" cy="729224"/>
              <a:chOff x="0" y="0"/>
              <a:chExt cx="1044123" cy="2052334"/>
            </a:xfrm>
          </p:grpSpPr>
          <p:pic>
            <p:nvPicPr>
              <p:cNvPr id="30" name="Picture 46">
                <a:extLst>
                  <a:ext uri="{FF2B5EF4-FFF2-40B4-BE49-F238E27FC236}">
                    <a16:creationId xmlns:a16="http://schemas.microsoft.com/office/drawing/2014/main" id="{DCB1CE85-4C8A-48A5-A048-27A1CE6560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1" name="TextBox 47">
                <a:extLst>
                  <a:ext uri="{FF2B5EF4-FFF2-40B4-BE49-F238E27FC236}">
                    <a16:creationId xmlns:a16="http://schemas.microsoft.com/office/drawing/2014/main" id="{923BE2C2-19C5-48DB-AB9B-2A7001F52EE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05</a:t>
                </a:r>
              </a:p>
            </p:txBody>
          </p:sp>
        </p:grpSp>
      </p:grpSp>
      <p:sp>
        <p:nvSpPr>
          <p:cNvPr id="45" name="Text Placeholder 3">
            <a:extLst>
              <a:ext uri="{FF2B5EF4-FFF2-40B4-BE49-F238E27FC236}">
                <a16:creationId xmlns:a16="http://schemas.microsoft.com/office/drawing/2014/main" id="{1E19EF42-2C3A-4383-B7AE-39F7121133AF}"/>
              </a:ext>
            </a:extLst>
          </p:cNvPr>
          <p:cNvSpPr>
            <a:spLocks noGrp="1"/>
          </p:cNvSpPr>
          <p:nvPr>
            <p:ph type="body" sz="quarter" idx="13" hasCustomPrompt="1"/>
          </p:nvPr>
        </p:nvSpPr>
        <p:spPr>
          <a:xfrm>
            <a:off x="5534547" y="1327351"/>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SECTION1</a:t>
            </a:r>
            <a:endParaRPr lang="en-IN"/>
          </a:p>
        </p:txBody>
      </p:sp>
      <p:sp>
        <p:nvSpPr>
          <p:cNvPr id="46" name="Text Placeholder 3">
            <a:extLst>
              <a:ext uri="{FF2B5EF4-FFF2-40B4-BE49-F238E27FC236}">
                <a16:creationId xmlns:a16="http://schemas.microsoft.com/office/drawing/2014/main" id="{1F665AD0-919C-4D62-A337-422E3C7E916D}"/>
              </a:ext>
            </a:extLst>
          </p:cNvPr>
          <p:cNvSpPr>
            <a:spLocks noGrp="1"/>
          </p:cNvSpPr>
          <p:nvPr>
            <p:ph type="body" sz="quarter" idx="14" hasCustomPrompt="1"/>
          </p:nvPr>
        </p:nvSpPr>
        <p:spPr>
          <a:xfrm>
            <a:off x="5533062" y="2365441"/>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SECTION2</a:t>
            </a:r>
            <a:endParaRPr lang="en-IN"/>
          </a:p>
        </p:txBody>
      </p:sp>
      <p:sp>
        <p:nvSpPr>
          <p:cNvPr id="47" name="Text Placeholder 3">
            <a:extLst>
              <a:ext uri="{FF2B5EF4-FFF2-40B4-BE49-F238E27FC236}">
                <a16:creationId xmlns:a16="http://schemas.microsoft.com/office/drawing/2014/main" id="{523D8BC0-C076-4D2C-864A-F9F78A0D018F}"/>
              </a:ext>
            </a:extLst>
          </p:cNvPr>
          <p:cNvSpPr>
            <a:spLocks noGrp="1"/>
          </p:cNvSpPr>
          <p:nvPr>
            <p:ph type="body" sz="quarter" idx="15" hasCustomPrompt="1"/>
          </p:nvPr>
        </p:nvSpPr>
        <p:spPr>
          <a:xfrm>
            <a:off x="5534547" y="3394505"/>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SECTION3</a:t>
            </a:r>
            <a:endParaRPr lang="en-IN"/>
          </a:p>
        </p:txBody>
      </p:sp>
      <p:sp>
        <p:nvSpPr>
          <p:cNvPr id="48" name="Text Placeholder 3">
            <a:extLst>
              <a:ext uri="{FF2B5EF4-FFF2-40B4-BE49-F238E27FC236}">
                <a16:creationId xmlns:a16="http://schemas.microsoft.com/office/drawing/2014/main" id="{9E729BEE-AD61-40B7-880D-FA6CCAEB52A4}"/>
              </a:ext>
            </a:extLst>
          </p:cNvPr>
          <p:cNvSpPr>
            <a:spLocks noGrp="1"/>
          </p:cNvSpPr>
          <p:nvPr>
            <p:ph type="body" sz="quarter" idx="16" hasCustomPrompt="1"/>
          </p:nvPr>
        </p:nvSpPr>
        <p:spPr>
          <a:xfrm>
            <a:off x="5566279" y="4411903"/>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SECTION4</a:t>
            </a:r>
            <a:endParaRPr lang="en-IN"/>
          </a:p>
        </p:txBody>
      </p:sp>
      <p:sp>
        <p:nvSpPr>
          <p:cNvPr id="49" name="Text Placeholder 3">
            <a:extLst>
              <a:ext uri="{FF2B5EF4-FFF2-40B4-BE49-F238E27FC236}">
                <a16:creationId xmlns:a16="http://schemas.microsoft.com/office/drawing/2014/main" id="{426B73EB-21C4-4141-AF39-253A6C8E33EC}"/>
              </a:ext>
            </a:extLst>
          </p:cNvPr>
          <p:cNvSpPr>
            <a:spLocks noGrp="1"/>
          </p:cNvSpPr>
          <p:nvPr>
            <p:ph type="body" sz="quarter" idx="17" hasCustomPrompt="1"/>
          </p:nvPr>
        </p:nvSpPr>
        <p:spPr>
          <a:xfrm>
            <a:off x="5566279" y="5441304"/>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SECTION5</a:t>
            </a:r>
            <a:endParaRPr lang="en-IN"/>
          </a:p>
        </p:txBody>
      </p:sp>
      <p:sp>
        <p:nvSpPr>
          <p:cNvPr id="50" name="Text Placeholder 3">
            <a:extLst>
              <a:ext uri="{FF2B5EF4-FFF2-40B4-BE49-F238E27FC236}">
                <a16:creationId xmlns:a16="http://schemas.microsoft.com/office/drawing/2014/main" id="{CF180237-0F7F-469B-A1FF-AD7BBF254768}"/>
              </a:ext>
            </a:extLst>
          </p:cNvPr>
          <p:cNvSpPr>
            <a:spLocks noGrp="1"/>
          </p:cNvSpPr>
          <p:nvPr>
            <p:ph type="body" sz="quarter" idx="18" hasCustomPrompt="1"/>
          </p:nvPr>
        </p:nvSpPr>
        <p:spPr>
          <a:xfrm>
            <a:off x="8341726" y="1151629"/>
            <a:ext cx="2973975" cy="863027"/>
          </a:xfrm>
        </p:spPr>
        <p:txBody>
          <a:bodyPr anchor="ctr"/>
          <a:lstStyle>
            <a:lvl1pPr marL="383990" indent="-457189">
              <a:spcBef>
                <a:spcPts val="267"/>
              </a:spcBef>
              <a:spcAft>
                <a:spcPts val="267"/>
              </a:spcAft>
              <a:buClr>
                <a:schemeClr val="tx1">
                  <a:lumMod val="50000"/>
                </a:schemeClr>
              </a:buClr>
              <a:buSzPct val="100000"/>
              <a:buFont typeface="+mj-lt"/>
              <a:buAutoNum type="arabicPeriod"/>
              <a:defRPr sz="1467">
                <a:solidFill>
                  <a:schemeClr val="tx1">
                    <a:lumMod val="50000"/>
                  </a:schemeClr>
                </a:solidFill>
              </a:defRPr>
            </a:lvl1pPr>
          </a:lstStyle>
          <a:p>
            <a:pPr lvl="0"/>
            <a:r>
              <a:rPr lang="en-US"/>
              <a:t>Topic 1</a:t>
            </a:r>
          </a:p>
          <a:p>
            <a:pPr lvl="0"/>
            <a:r>
              <a:rPr lang="en-US"/>
              <a:t>Topic 2</a:t>
            </a:r>
            <a:endParaRPr lang="en-IN"/>
          </a:p>
        </p:txBody>
      </p:sp>
      <p:sp>
        <p:nvSpPr>
          <p:cNvPr id="51" name="Text Placeholder 3">
            <a:extLst>
              <a:ext uri="{FF2B5EF4-FFF2-40B4-BE49-F238E27FC236}">
                <a16:creationId xmlns:a16="http://schemas.microsoft.com/office/drawing/2014/main" id="{27E962EB-4857-4E10-9310-7AB9D5185597}"/>
              </a:ext>
            </a:extLst>
          </p:cNvPr>
          <p:cNvSpPr>
            <a:spLocks noGrp="1"/>
          </p:cNvSpPr>
          <p:nvPr>
            <p:ph type="body" sz="quarter" idx="19" hasCustomPrompt="1"/>
          </p:nvPr>
        </p:nvSpPr>
        <p:spPr>
          <a:xfrm>
            <a:off x="8341726" y="216897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2" name="Text Placeholder 3">
            <a:extLst>
              <a:ext uri="{FF2B5EF4-FFF2-40B4-BE49-F238E27FC236}">
                <a16:creationId xmlns:a16="http://schemas.microsoft.com/office/drawing/2014/main" id="{01197C43-BC55-4A57-BB3A-822448EB3506}"/>
              </a:ext>
            </a:extLst>
          </p:cNvPr>
          <p:cNvSpPr>
            <a:spLocks noGrp="1"/>
          </p:cNvSpPr>
          <p:nvPr>
            <p:ph type="body" sz="quarter" idx="20" hasCustomPrompt="1"/>
          </p:nvPr>
        </p:nvSpPr>
        <p:spPr>
          <a:xfrm>
            <a:off x="8341726" y="31984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3" name="Text Placeholder 3">
            <a:extLst>
              <a:ext uri="{FF2B5EF4-FFF2-40B4-BE49-F238E27FC236}">
                <a16:creationId xmlns:a16="http://schemas.microsoft.com/office/drawing/2014/main" id="{B9365221-4BF5-4DAB-A599-872647D2FB0B}"/>
              </a:ext>
            </a:extLst>
          </p:cNvPr>
          <p:cNvSpPr>
            <a:spLocks noGrp="1"/>
          </p:cNvSpPr>
          <p:nvPr>
            <p:ph type="body" sz="quarter" idx="21" hasCustomPrompt="1"/>
          </p:nvPr>
        </p:nvSpPr>
        <p:spPr>
          <a:xfrm>
            <a:off x="8341726" y="422201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4" name="Text Placeholder 3">
            <a:extLst>
              <a:ext uri="{FF2B5EF4-FFF2-40B4-BE49-F238E27FC236}">
                <a16:creationId xmlns:a16="http://schemas.microsoft.com/office/drawing/2014/main" id="{CCAA225C-8E1E-4C13-BB15-0EA3DEE2C0C7}"/>
              </a:ext>
            </a:extLst>
          </p:cNvPr>
          <p:cNvSpPr>
            <a:spLocks noGrp="1"/>
          </p:cNvSpPr>
          <p:nvPr>
            <p:ph type="body" sz="quarter" idx="22" hasCustomPrompt="1"/>
          </p:nvPr>
        </p:nvSpPr>
        <p:spPr>
          <a:xfrm>
            <a:off x="8341726" y="52452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5" name="TextBox 54">
            <a:extLst>
              <a:ext uri="{FF2B5EF4-FFF2-40B4-BE49-F238E27FC236}">
                <a16:creationId xmlns:a16="http://schemas.microsoft.com/office/drawing/2014/main" id="{3E5403E8-E21A-403E-B241-AD39A93F3D90}"/>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spTree>
    <p:extLst>
      <p:ext uri="{BB962C8B-B14F-4D97-AF65-F5344CB8AC3E}">
        <p14:creationId xmlns:p14="http://schemas.microsoft.com/office/powerpoint/2010/main" val="2713297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C41B-8201-4441-8D45-7DEEB6E62D29}"/>
              </a:ext>
            </a:extLst>
          </p:cNvPr>
          <p:cNvSpPr>
            <a:spLocks noGrp="1"/>
          </p:cNvSpPr>
          <p:nvPr>
            <p:ph type="ctrTitle"/>
          </p:nvPr>
        </p:nvSpPr>
        <p:spPr>
          <a:xfrm>
            <a:off x="1524000" y="1121833"/>
            <a:ext cx="9144000" cy="2387600"/>
          </a:xfrm>
        </p:spPr>
        <p:txBody>
          <a:bodyPr anchor="b"/>
          <a:lstStyle>
            <a:lvl1pPr algn="ctr">
              <a:defRPr sz="8000"/>
            </a:lvl1pPr>
          </a:lstStyle>
          <a:p>
            <a:r>
              <a:rPr lang="en-US"/>
              <a:t>Click to edit Master title style</a:t>
            </a:r>
            <a:endParaRPr lang="en-IN"/>
          </a:p>
        </p:txBody>
      </p:sp>
      <p:sp>
        <p:nvSpPr>
          <p:cNvPr id="3" name="Subtitle 2">
            <a:extLst>
              <a:ext uri="{FF2B5EF4-FFF2-40B4-BE49-F238E27FC236}">
                <a16:creationId xmlns:a16="http://schemas.microsoft.com/office/drawing/2014/main" id="{EE2DCA21-CA54-4A03-8AB1-00D876081470}"/>
              </a:ext>
            </a:extLst>
          </p:cNvPr>
          <p:cNvSpPr>
            <a:spLocks noGrp="1"/>
          </p:cNvSpPr>
          <p:nvPr>
            <p:ph type="subTitle" idx="1"/>
          </p:nvPr>
        </p:nvSpPr>
        <p:spPr>
          <a:xfrm>
            <a:off x="1524000" y="3602568"/>
            <a:ext cx="9144000" cy="165523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106DBC-32F2-4AEE-9E8C-1B5868BBD81F}"/>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5" name="Footer Placeholder 4">
            <a:extLst>
              <a:ext uri="{FF2B5EF4-FFF2-40B4-BE49-F238E27FC236}">
                <a16:creationId xmlns:a16="http://schemas.microsoft.com/office/drawing/2014/main" id="{163F6AFD-1789-4925-AAF8-A48C4A0488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FA16FE-EF64-4AC6-8C8A-CD6F97CE2166}"/>
              </a:ext>
            </a:extLst>
          </p:cNvPr>
          <p:cNvSpPr>
            <a:spLocks noGrp="1"/>
          </p:cNvSpPr>
          <p:nvPr>
            <p:ph type="sldNum" sz="quarter" idx="12"/>
          </p:nvPr>
        </p:nvSpPr>
        <p:spPr/>
        <p:txBody>
          <a:bodyPr/>
          <a:lstStyle/>
          <a:p>
            <a:fld id="{0482F118-D10E-47DD-AB75-FAFEE08C238D}" type="slidenum">
              <a:rPr lang="en-IN" smtClean="0"/>
              <a:t>‹#›</a:t>
            </a:fld>
            <a:endParaRPr lang="en-IN"/>
          </a:p>
        </p:txBody>
      </p:sp>
    </p:spTree>
    <p:extLst>
      <p:ext uri="{BB962C8B-B14F-4D97-AF65-F5344CB8AC3E}">
        <p14:creationId xmlns:p14="http://schemas.microsoft.com/office/powerpoint/2010/main" val="36831670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ide_title_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B368B4-C472-42E6-8292-DC72C21E80AA}"/>
              </a:ext>
            </a:extLst>
          </p:cNvPr>
          <p:cNvSpPr>
            <a:spLocks noGrp="1"/>
          </p:cNvSpPr>
          <p:nvPr>
            <p:ph type="dt" sz="half" idx="10"/>
          </p:nvPr>
        </p:nvSpPr>
        <p:spPr/>
        <p:txBody>
          <a:bodyPr/>
          <a:lstStyle/>
          <a:p>
            <a:fld id="{831B8FF9-9AD4-40C1-9743-D222252A0A10}" type="datetimeFigureOut">
              <a:rPr lang="en-IN" smtClean="0"/>
              <a:pPr/>
              <a:t>31-08-2023</a:t>
            </a:fld>
            <a:endParaRPr lang="en-IN"/>
          </a:p>
        </p:txBody>
      </p:sp>
      <p:sp>
        <p:nvSpPr>
          <p:cNvPr id="4" name="Footer Placeholder 3">
            <a:extLst>
              <a:ext uri="{FF2B5EF4-FFF2-40B4-BE49-F238E27FC236}">
                <a16:creationId xmlns:a16="http://schemas.microsoft.com/office/drawing/2014/main" id="{47A95605-47EF-415D-9F6D-D89A7C2727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336970-E804-4AB1-9E33-C1AEC08A18E4}"/>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6BC4D721-0B12-4AFA-A712-F0642CE03C99}"/>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16;p3">
            <a:extLst>
              <a:ext uri="{FF2B5EF4-FFF2-40B4-BE49-F238E27FC236}">
                <a16:creationId xmlns:a16="http://schemas.microsoft.com/office/drawing/2014/main" id="{D43BFB5B-996C-4C10-9681-D9D3207F4203}"/>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8" name="Group 7">
            <a:extLst>
              <a:ext uri="{FF2B5EF4-FFF2-40B4-BE49-F238E27FC236}">
                <a16:creationId xmlns:a16="http://schemas.microsoft.com/office/drawing/2014/main" id="{8D3C44A2-0B01-4DD8-BBA7-302D86A2D7FB}"/>
              </a:ext>
            </a:extLst>
          </p:cNvPr>
          <p:cNvGrpSpPr/>
          <p:nvPr/>
        </p:nvGrpSpPr>
        <p:grpSpPr>
          <a:xfrm>
            <a:off x="1" y="3175388"/>
            <a:ext cx="3124200" cy="89600"/>
            <a:chOff x="5723283" y="1599675"/>
            <a:chExt cx="3421194" cy="77100"/>
          </a:xfrm>
        </p:grpSpPr>
        <p:sp>
          <p:nvSpPr>
            <p:cNvPr id="9" name="Google Shape;26;p4">
              <a:extLst>
                <a:ext uri="{FF2B5EF4-FFF2-40B4-BE49-F238E27FC236}">
                  <a16:creationId xmlns:a16="http://schemas.microsoft.com/office/drawing/2014/main" id="{A67C90E4-71E1-4ABB-87AA-F7D92A192152}"/>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 name="Google Shape;27;p4">
              <a:extLst>
                <a:ext uri="{FF2B5EF4-FFF2-40B4-BE49-F238E27FC236}">
                  <a16:creationId xmlns:a16="http://schemas.microsoft.com/office/drawing/2014/main" id="{4C621D36-D61F-4F70-998C-FF356A868569}"/>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1" name="Content Placeholder 4">
            <a:extLst>
              <a:ext uri="{FF2B5EF4-FFF2-40B4-BE49-F238E27FC236}">
                <a16:creationId xmlns:a16="http://schemas.microsoft.com/office/drawing/2014/main" id="{9DA10F1C-5297-4C83-8346-459731482BE5}"/>
              </a:ext>
            </a:extLst>
          </p:cNvPr>
          <p:cNvSpPr>
            <a:spLocks noGrp="1"/>
          </p:cNvSpPr>
          <p:nvPr>
            <p:ph sz="quarter" idx="13"/>
          </p:nvPr>
        </p:nvSpPr>
        <p:spPr>
          <a:xfrm>
            <a:off x="3251200" y="1028701"/>
            <a:ext cx="8166101" cy="5270500"/>
          </a:xfrm>
        </p:spPr>
        <p:txBody>
          <a:bodyPr>
            <a:normAutofit/>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itle 5">
            <a:extLst>
              <a:ext uri="{FF2B5EF4-FFF2-40B4-BE49-F238E27FC236}">
                <a16:creationId xmlns:a16="http://schemas.microsoft.com/office/drawing/2014/main" id="{BDF6350E-EA33-4A75-9266-1279C07E4C4A}"/>
              </a:ext>
            </a:extLst>
          </p:cNvPr>
          <p:cNvSpPr>
            <a:spLocks noGrp="1"/>
          </p:cNvSpPr>
          <p:nvPr>
            <p:ph type="title" hasCustomPrompt="1"/>
          </p:nvPr>
        </p:nvSpPr>
        <p:spPr>
          <a:xfrm>
            <a:off x="189130" y="2039077"/>
            <a:ext cx="2745401" cy="820863"/>
          </a:xfrm>
        </p:spPr>
        <p:txBody>
          <a:bodyPr>
            <a:noAutofit/>
          </a:bodyPr>
          <a:lstStyle>
            <a:lvl1pPr>
              <a:defRPr sz="4267">
                <a:solidFill>
                  <a:schemeClr val="bg1"/>
                </a:solidFill>
              </a:defRPr>
            </a:lvl1pPr>
          </a:lstStyle>
          <a:p>
            <a:r>
              <a:rPr lang="en-US"/>
              <a:t>Title</a:t>
            </a:r>
            <a:endParaRPr lang="en-IN"/>
          </a:p>
        </p:txBody>
      </p:sp>
      <p:grpSp>
        <p:nvGrpSpPr>
          <p:cNvPr id="13" name="Group 12">
            <a:extLst>
              <a:ext uri="{FF2B5EF4-FFF2-40B4-BE49-F238E27FC236}">
                <a16:creationId xmlns:a16="http://schemas.microsoft.com/office/drawing/2014/main" id="{E730189A-0660-4EA0-992E-A001E24F03A4}"/>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EB557EDE-54E1-4C7B-9837-B65881C0673E}"/>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27;p4">
              <a:extLst>
                <a:ext uri="{FF2B5EF4-FFF2-40B4-BE49-F238E27FC236}">
                  <a16:creationId xmlns:a16="http://schemas.microsoft.com/office/drawing/2014/main" id="{1ADF94C3-00BD-4E06-9694-7E24ECC42E44}"/>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7749625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Slide">
    <p:spTree>
      <p:nvGrpSpPr>
        <p:cNvPr id="1" name=""/>
        <p:cNvGrpSpPr/>
        <p:nvPr/>
      </p:nvGrpSpPr>
      <p:grpSpPr>
        <a:xfrm>
          <a:off x="0" y="0"/>
          <a:ext cx="0" cy="0"/>
          <a:chOff x="0" y="0"/>
          <a:chExt cx="0" cy="0"/>
        </a:xfrm>
      </p:grpSpPr>
      <p:sp>
        <p:nvSpPr>
          <p:cNvPr id="6" name="Google Shape;16;p3">
            <a:extLst>
              <a:ext uri="{FF2B5EF4-FFF2-40B4-BE49-F238E27FC236}">
                <a16:creationId xmlns:a16="http://schemas.microsoft.com/office/drawing/2014/main" id="{AB630886-8D20-4E3C-BE48-EDFD44DA8C11}"/>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29" name="Google Shape;16;p3">
            <a:extLst>
              <a:ext uri="{FF2B5EF4-FFF2-40B4-BE49-F238E27FC236}">
                <a16:creationId xmlns:a16="http://schemas.microsoft.com/office/drawing/2014/main" id="{D113AA6D-6ADA-42F5-B757-0BA3C57BCF52}"/>
              </a:ext>
            </a:extLst>
          </p:cNvPr>
          <p:cNvSpPr/>
          <p:nvPr/>
        </p:nvSpPr>
        <p:spPr>
          <a:xfrm>
            <a:off x="2970" y="0"/>
            <a:ext cx="610792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 name="Date Placeholder 2">
            <a:extLst>
              <a:ext uri="{FF2B5EF4-FFF2-40B4-BE49-F238E27FC236}">
                <a16:creationId xmlns:a16="http://schemas.microsoft.com/office/drawing/2014/main" id="{1AABAEAC-8F53-4D12-AB53-7DA9616C7B1F}"/>
              </a:ext>
            </a:extLst>
          </p:cNvPr>
          <p:cNvSpPr>
            <a:spLocks noGrp="1"/>
          </p:cNvSpPr>
          <p:nvPr>
            <p:ph type="dt" sz="half" idx="10"/>
          </p:nvPr>
        </p:nvSpPr>
        <p:spPr/>
        <p:txBody>
          <a:bodyPr/>
          <a:lstStyle>
            <a:lvl1pPr marL="0" indent="0">
              <a:defRPr>
                <a:solidFill>
                  <a:schemeClr val="bg1"/>
                </a:solidFill>
              </a:defRPr>
            </a:lvl1pPr>
          </a:lstStyle>
          <a:p>
            <a:fld id="{831B8FF9-9AD4-40C1-9743-D222252A0A10}" type="datetimeFigureOut">
              <a:rPr lang="en-IN" smtClean="0"/>
              <a:pPr/>
              <a:t>31-08-2023</a:t>
            </a:fld>
            <a:endParaRPr lang="en-IN"/>
          </a:p>
        </p:txBody>
      </p:sp>
      <p:sp>
        <p:nvSpPr>
          <p:cNvPr id="5" name="Slide Number Placeholder 4">
            <a:extLst>
              <a:ext uri="{FF2B5EF4-FFF2-40B4-BE49-F238E27FC236}">
                <a16:creationId xmlns:a16="http://schemas.microsoft.com/office/drawing/2014/main" id="{18679B8B-6396-49DC-94C9-49348061864A}"/>
              </a:ext>
            </a:extLst>
          </p:cNvPr>
          <p:cNvSpPr>
            <a:spLocks noGrp="1"/>
          </p:cNvSpPr>
          <p:nvPr>
            <p:ph type="sldNum" sz="quarter" idx="12"/>
          </p:nvPr>
        </p:nvSpPr>
        <p:spPr>
          <a:xfrm>
            <a:off x="10144717" y="6356352"/>
            <a:ext cx="1209083" cy="413825"/>
          </a:xfrm>
        </p:spPr>
        <p:txBody>
          <a:bodyPr/>
          <a:lstStyle/>
          <a:p>
            <a:fld id="{9B5C3D16-F89D-4672-B9B4-68EC894BFD61}" type="slidenum">
              <a:rPr lang="en-IN" smtClean="0"/>
              <a:t>‹#›</a:t>
            </a:fld>
            <a:endParaRPr lang="en-IN"/>
          </a:p>
        </p:txBody>
      </p:sp>
      <p:grpSp>
        <p:nvGrpSpPr>
          <p:cNvPr id="8" name="Group 7">
            <a:extLst>
              <a:ext uri="{FF2B5EF4-FFF2-40B4-BE49-F238E27FC236}">
                <a16:creationId xmlns:a16="http://schemas.microsoft.com/office/drawing/2014/main" id="{0650D71D-13A6-4D63-81AD-FA5216DF11A8}"/>
              </a:ext>
            </a:extLst>
          </p:cNvPr>
          <p:cNvGrpSpPr/>
          <p:nvPr/>
        </p:nvGrpSpPr>
        <p:grpSpPr>
          <a:xfrm>
            <a:off x="724961" y="1940968"/>
            <a:ext cx="4267200" cy="3524595"/>
            <a:chOff x="10832728" y="2446891"/>
            <a:chExt cx="6426572" cy="5393217"/>
          </a:xfrm>
        </p:grpSpPr>
        <p:grpSp>
          <p:nvGrpSpPr>
            <p:cNvPr id="9" name="Group 3">
              <a:extLst>
                <a:ext uri="{FF2B5EF4-FFF2-40B4-BE49-F238E27FC236}">
                  <a16:creationId xmlns:a16="http://schemas.microsoft.com/office/drawing/2014/main" id="{9920BDA8-395E-42DE-A065-114E96FACC08}"/>
                </a:ext>
              </a:extLst>
            </p:cNvPr>
            <p:cNvGrpSpPr/>
            <p:nvPr/>
          </p:nvGrpSpPr>
          <p:grpSpPr>
            <a:xfrm>
              <a:off x="10832728" y="2446891"/>
              <a:ext cx="6426572" cy="5393217"/>
              <a:chOff x="0" y="0"/>
              <a:chExt cx="1538433" cy="1291062"/>
            </a:xfrm>
          </p:grpSpPr>
          <p:sp>
            <p:nvSpPr>
              <p:cNvPr id="16" name="Freeform 4">
                <a:extLst>
                  <a:ext uri="{FF2B5EF4-FFF2-40B4-BE49-F238E27FC236}">
                    <a16:creationId xmlns:a16="http://schemas.microsoft.com/office/drawing/2014/main" id="{09C7CB2D-B6BA-407F-9261-21C0D20B4980}"/>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1867"/>
              </a:p>
            </p:txBody>
          </p:sp>
        </p:grpSp>
        <p:grpSp>
          <p:nvGrpSpPr>
            <p:cNvPr id="10" name="Group 9">
              <a:extLst>
                <a:ext uri="{FF2B5EF4-FFF2-40B4-BE49-F238E27FC236}">
                  <a16:creationId xmlns:a16="http://schemas.microsoft.com/office/drawing/2014/main" id="{D1E703F5-1910-44F4-BB6B-DF7460DA3BF2}"/>
                </a:ext>
              </a:extLst>
            </p:cNvPr>
            <p:cNvGrpSpPr/>
            <p:nvPr/>
          </p:nvGrpSpPr>
          <p:grpSpPr>
            <a:xfrm>
              <a:off x="11658600" y="3453279"/>
              <a:ext cx="4777276" cy="3380443"/>
              <a:chOff x="11396877" y="3668057"/>
              <a:chExt cx="4777276" cy="3380443"/>
            </a:xfrm>
          </p:grpSpPr>
          <p:sp>
            <p:nvSpPr>
              <p:cNvPr id="11" name="AutoShape 3">
                <a:extLst>
                  <a:ext uri="{FF2B5EF4-FFF2-40B4-BE49-F238E27FC236}">
                    <a16:creationId xmlns:a16="http://schemas.microsoft.com/office/drawing/2014/main" id="{FD22AA6D-CF37-44B4-BA27-30A6BC6DC029}"/>
                  </a:ext>
                </a:extLst>
              </p:cNvPr>
              <p:cNvSpPr/>
              <p:nvPr/>
            </p:nvSpPr>
            <p:spPr>
              <a:xfrm>
                <a:off x="11396877" y="5403598"/>
                <a:ext cx="4773272" cy="1644902"/>
              </a:xfrm>
              <a:prstGeom prst="rect">
                <a:avLst/>
              </a:prstGeom>
              <a:solidFill>
                <a:srgbClr val="2185C5"/>
              </a:solidFill>
            </p:spPr>
          </p:sp>
          <p:sp>
            <p:nvSpPr>
              <p:cNvPr id="12" name="AutoShape 5">
                <a:extLst>
                  <a:ext uri="{FF2B5EF4-FFF2-40B4-BE49-F238E27FC236}">
                    <a16:creationId xmlns:a16="http://schemas.microsoft.com/office/drawing/2014/main" id="{F1FF475E-83D8-494A-9026-738D7B9D82AB}"/>
                  </a:ext>
                </a:extLst>
              </p:cNvPr>
              <p:cNvSpPr/>
              <p:nvPr/>
            </p:nvSpPr>
            <p:spPr>
              <a:xfrm>
                <a:off x="11396877" y="3668057"/>
                <a:ext cx="4777276" cy="1644902"/>
              </a:xfrm>
              <a:prstGeom prst="rect">
                <a:avLst/>
              </a:prstGeom>
              <a:solidFill>
                <a:schemeClr val="accent5">
                  <a:lumMod val="75000"/>
                </a:schemeClr>
              </a:solidFill>
            </p:spPr>
          </p:sp>
          <p:grpSp>
            <p:nvGrpSpPr>
              <p:cNvPr id="13" name="Group 29">
                <a:extLst>
                  <a:ext uri="{FF2B5EF4-FFF2-40B4-BE49-F238E27FC236}">
                    <a16:creationId xmlns:a16="http://schemas.microsoft.com/office/drawing/2014/main" id="{30AEFF9A-F36A-45A2-8667-FFA0C3CF67A6}"/>
                  </a:ext>
                </a:extLst>
              </p:cNvPr>
              <p:cNvGrpSpPr/>
              <p:nvPr/>
            </p:nvGrpSpPr>
            <p:grpSpPr>
              <a:xfrm>
                <a:off x="11822637" y="3720883"/>
                <a:ext cx="783092" cy="1539250"/>
                <a:chOff x="0" y="0"/>
                <a:chExt cx="1044123" cy="2052334"/>
              </a:xfrm>
            </p:grpSpPr>
            <p:pic>
              <p:nvPicPr>
                <p:cNvPr id="14" name="Picture 30">
                  <a:extLst>
                    <a:ext uri="{FF2B5EF4-FFF2-40B4-BE49-F238E27FC236}">
                      <a16:creationId xmlns:a16="http://schemas.microsoft.com/office/drawing/2014/main" id="{403AC011-F4E0-4D41-8A8C-5BA94A1F0D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31">
                  <a:extLst>
                    <a:ext uri="{FF2B5EF4-FFF2-40B4-BE49-F238E27FC236}">
                      <a16:creationId xmlns:a16="http://schemas.microsoft.com/office/drawing/2014/main" id="{4419FD35-EBCD-48B4-8BA8-8F4FF4111BFF}"/>
                    </a:ext>
                  </a:extLst>
                </p:cNvPr>
                <p:cNvSpPr txBox="1"/>
                <p:nvPr/>
              </p:nvSpPr>
              <p:spPr>
                <a:xfrm>
                  <a:off x="135672" y="224671"/>
                  <a:ext cx="772779" cy="990564"/>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grpSp>
      <p:grpSp>
        <p:nvGrpSpPr>
          <p:cNvPr id="230" name="Group 229">
            <a:extLst>
              <a:ext uri="{FF2B5EF4-FFF2-40B4-BE49-F238E27FC236}">
                <a16:creationId xmlns:a16="http://schemas.microsoft.com/office/drawing/2014/main" id="{7FB93893-F423-459C-97FB-2BDE5FE85D4C}"/>
              </a:ext>
            </a:extLst>
          </p:cNvPr>
          <p:cNvGrpSpPr/>
          <p:nvPr/>
        </p:nvGrpSpPr>
        <p:grpSpPr>
          <a:xfrm>
            <a:off x="724961" y="1940968"/>
            <a:ext cx="4267200" cy="3524595"/>
            <a:chOff x="10832728" y="2446891"/>
            <a:chExt cx="6426572" cy="5393217"/>
          </a:xfrm>
        </p:grpSpPr>
        <p:grpSp>
          <p:nvGrpSpPr>
            <p:cNvPr id="231" name="Group 3">
              <a:extLst>
                <a:ext uri="{FF2B5EF4-FFF2-40B4-BE49-F238E27FC236}">
                  <a16:creationId xmlns:a16="http://schemas.microsoft.com/office/drawing/2014/main" id="{095F8377-8C44-48DA-9A21-7192E8DE0089}"/>
                </a:ext>
              </a:extLst>
            </p:cNvPr>
            <p:cNvGrpSpPr/>
            <p:nvPr/>
          </p:nvGrpSpPr>
          <p:grpSpPr>
            <a:xfrm>
              <a:off x="10832728" y="2446891"/>
              <a:ext cx="6426572" cy="5393217"/>
              <a:chOff x="0" y="0"/>
              <a:chExt cx="1538433" cy="1291062"/>
            </a:xfrm>
          </p:grpSpPr>
          <p:sp>
            <p:nvSpPr>
              <p:cNvPr id="238" name="Freeform 4">
                <a:extLst>
                  <a:ext uri="{FF2B5EF4-FFF2-40B4-BE49-F238E27FC236}">
                    <a16:creationId xmlns:a16="http://schemas.microsoft.com/office/drawing/2014/main" id="{D0A2B309-6910-450D-A03D-CAEAFE188B69}"/>
                  </a:ext>
                </a:extLst>
              </p:cNvPr>
              <p:cNvSpPr/>
              <p:nvPr/>
            </p:nvSpPr>
            <p:spPr>
              <a:xfrm>
                <a:off x="0" y="0"/>
                <a:ext cx="1538433" cy="1291062"/>
              </a:xfrm>
              <a:custGeom>
                <a:avLst/>
                <a:gdLst/>
                <a:ahLst/>
                <a:cxnLst/>
                <a:rect l="l" t="t" r="r" b="b"/>
                <a:pathLst>
                  <a:path w="1538433" h="1291062">
                    <a:moveTo>
                      <a:pt x="1413973" y="1291062"/>
                    </a:moveTo>
                    <a:lnTo>
                      <a:pt x="124460" y="1291062"/>
                    </a:lnTo>
                    <a:cubicBezTo>
                      <a:pt x="55880" y="1291062"/>
                      <a:pt x="0" y="1235182"/>
                      <a:pt x="0" y="1166602"/>
                    </a:cubicBezTo>
                    <a:lnTo>
                      <a:pt x="0" y="124460"/>
                    </a:lnTo>
                    <a:cubicBezTo>
                      <a:pt x="0" y="55880"/>
                      <a:pt x="55880" y="0"/>
                      <a:pt x="124460" y="0"/>
                    </a:cubicBezTo>
                    <a:lnTo>
                      <a:pt x="1413973" y="0"/>
                    </a:lnTo>
                    <a:cubicBezTo>
                      <a:pt x="1482553" y="0"/>
                      <a:pt x="1538433" y="55880"/>
                      <a:pt x="1538433" y="124460"/>
                    </a:cubicBezTo>
                    <a:lnTo>
                      <a:pt x="1538433" y="1166602"/>
                    </a:lnTo>
                    <a:cubicBezTo>
                      <a:pt x="1538433" y="1235182"/>
                      <a:pt x="1482553" y="1291062"/>
                      <a:pt x="1413973" y="1291062"/>
                    </a:cubicBezTo>
                    <a:close/>
                  </a:path>
                </a:pathLst>
              </a:custGeom>
              <a:solidFill>
                <a:schemeClr val="accent1">
                  <a:lumMod val="20000"/>
                  <a:lumOff val="80000"/>
                </a:schemeClr>
              </a:solidFill>
            </p:spPr>
            <p:txBody>
              <a:bodyPr/>
              <a:lstStyle/>
              <a:p>
                <a:endParaRPr lang="en-IN" sz="1867"/>
              </a:p>
            </p:txBody>
          </p:sp>
        </p:grpSp>
        <p:grpSp>
          <p:nvGrpSpPr>
            <p:cNvPr id="232" name="Group 231">
              <a:extLst>
                <a:ext uri="{FF2B5EF4-FFF2-40B4-BE49-F238E27FC236}">
                  <a16:creationId xmlns:a16="http://schemas.microsoft.com/office/drawing/2014/main" id="{6084E5BD-57F7-46B5-B937-2DB86BE9C615}"/>
                </a:ext>
              </a:extLst>
            </p:cNvPr>
            <p:cNvGrpSpPr/>
            <p:nvPr/>
          </p:nvGrpSpPr>
          <p:grpSpPr>
            <a:xfrm>
              <a:off x="11658600" y="3453279"/>
              <a:ext cx="4777276" cy="3380443"/>
              <a:chOff x="11396877" y="3668057"/>
              <a:chExt cx="4777276" cy="3380443"/>
            </a:xfrm>
          </p:grpSpPr>
          <p:sp>
            <p:nvSpPr>
              <p:cNvPr id="233" name="AutoShape 3">
                <a:extLst>
                  <a:ext uri="{FF2B5EF4-FFF2-40B4-BE49-F238E27FC236}">
                    <a16:creationId xmlns:a16="http://schemas.microsoft.com/office/drawing/2014/main" id="{E49C04E4-55AD-4669-ADB4-F2E447AB29ED}"/>
                  </a:ext>
                </a:extLst>
              </p:cNvPr>
              <p:cNvSpPr/>
              <p:nvPr/>
            </p:nvSpPr>
            <p:spPr>
              <a:xfrm>
                <a:off x="11396877" y="5403598"/>
                <a:ext cx="4773272" cy="1644902"/>
              </a:xfrm>
              <a:prstGeom prst="rect">
                <a:avLst/>
              </a:prstGeom>
              <a:solidFill>
                <a:srgbClr val="2185C5"/>
              </a:solidFill>
            </p:spPr>
          </p:sp>
          <p:sp>
            <p:nvSpPr>
              <p:cNvPr id="234" name="AutoShape 5">
                <a:extLst>
                  <a:ext uri="{FF2B5EF4-FFF2-40B4-BE49-F238E27FC236}">
                    <a16:creationId xmlns:a16="http://schemas.microsoft.com/office/drawing/2014/main" id="{3AD4ED8E-C60A-4B37-83BA-34799557A106}"/>
                  </a:ext>
                </a:extLst>
              </p:cNvPr>
              <p:cNvSpPr/>
              <p:nvPr/>
            </p:nvSpPr>
            <p:spPr>
              <a:xfrm>
                <a:off x="11396877" y="3668057"/>
                <a:ext cx="4777276" cy="1644902"/>
              </a:xfrm>
              <a:prstGeom prst="rect">
                <a:avLst/>
              </a:prstGeom>
              <a:solidFill>
                <a:schemeClr val="accent5">
                  <a:lumMod val="75000"/>
                </a:schemeClr>
              </a:solidFill>
            </p:spPr>
          </p:sp>
          <p:grpSp>
            <p:nvGrpSpPr>
              <p:cNvPr id="235" name="Group 29">
                <a:extLst>
                  <a:ext uri="{FF2B5EF4-FFF2-40B4-BE49-F238E27FC236}">
                    <a16:creationId xmlns:a16="http://schemas.microsoft.com/office/drawing/2014/main" id="{6DF1A3C5-3285-45C1-8E49-367C78EA8F03}"/>
                  </a:ext>
                </a:extLst>
              </p:cNvPr>
              <p:cNvGrpSpPr/>
              <p:nvPr/>
            </p:nvGrpSpPr>
            <p:grpSpPr>
              <a:xfrm>
                <a:off x="11822637" y="3720883"/>
                <a:ext cx="783092" cy="1539250"/>
                <a:chOff x="0" y="0"/>
                <a:chExt cx="1044123" cy="2052334"/>
              </a:xfrm>
            </p:grpSpPr>
            <p:pic>
              <p:nvPicPr>
                <p:cNvPr id="236" name="Picture 30">
                  <a:extLst>
                    <a:ext uri="{FF2B5EF4-FFF2-40B4-BE49-F238E27FC236}">
                      <a16:creationId xmlns:a16="http://schemas.microsoft.com/office/drawing/2014/main" id="{BDB282FB-FD40-410A-AED1-72201D90D29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237" name="TextBox 31">
                  <a:extLst>
                    <a:ext uri="{FF2B5EF4-FFF2-40B4-BE49-F238E27FC236}">
                      <a16:creationId xmlns:a16="http://schemas.microsoft.com/office/drawing/2014/main" id="{83F7946A-1989-4057-844B-FEB54A6B5077}"/>
                    </a:ext>
                  </a:extLst>
                </p:cNvPr>
                <p:cNvSpPr txBox="1"/>
                <p:nvPr/>
              </p:nvSpPr>
              <p:spPr>
                <a:xfrm>
                  <a:off x="135672" y="224671"/>
                  <a:ext cx="772779" cy="990564"/>
                </a:xfrm>
                <a:prstGeom prst="rect">
                  <a:avLst/>
                </a:prstGeom>
              </p:spPr>
              <p:txBody>
                <a:bodyPr lIns="0" tIns="0" rIns="0" bIns="0" rtlCol="0" anchor="t">
                  <a:spAutoFit/>
                </a:bodyPr>
                <a:lstStyle/>
                <a:p>
                  <a:pPr marL="0" lvl="0" indent="0" algn="ctr">
                    <a:lnSpc>
                      <a:spcPct val="150000"/>
                    </a:lnSpc>
                    <a:spcBef>
                      <a:spcPct val="0"/>
                    </a:spcBef>
                  </a:pPr>
                  <a:endParaRPr lang="en-US" sz="2400" u="none">
                    <a:solidFill>
                      <a:srgbClr val="86EAE9"/>
                    </a:solidFill>
                    <a:latin typeface="Aileron Heavy"/>
                  </a:endParaRPr>
                </a:p>
              </p:txBody>
            </p:sp>
          </p:grpSp>
        </p:grpSp>
      </p:grpSp>
      <p:sp>
        <p:nvSpPr>
          <p:cNvPr id="4" name="Footer Placeholder 3">
            <a:extLst>
              <a:ext uri="{FF2B5EF4-FFF2-40B4-BE49-F238E27FC236}">
                <a16:creationId xmlns:a16="http://schemas.microsoft.com/office/drawing/2014/main" id="{C343078C-A7C1-40B8-A349-2BC03A09C63F}"/>
              </a:ext>
            </a:extLst>
          </p:cNvPr>
          <p:cNvSpPr>
            <a:spLocks noGrp="1"/>
          </p:cNvSpPr>
          <p:nvPr>
            <p:ph type="ftr" sz="quarter" idx="11"/>
          </p:nvPr>
        </p:nvSpPr>
        <p:spPr>
          <a:xfrm>
            <a:off x="6090487" y="6371197"/>
            <a:ext cx="4114800" cy="366183"/>
          </a:xfrm>
        </p:spPr>
        <p:txBody>
          <a:bodyPr/>
          <a:lstStyle/>
          <a:p>
            <a:endParaRPr lang="en-IN"/>
          </a:p>
        </p:txBody>
      </p:sp>
      <p:sp>
        <p:nvSpPr>
          <p:cNvPr id="225" name="Text Placeholder 3">
            <a:extLst>
              <a:ext uri="{FF2B5EF4-FFF2-40B4-BE49-F238E27FC236}">
                <a16:creationId xmlns:a16="http://schemas.microsoft.com/office/drawing/2014/main" id="{41CE2E81-4C8B-4EC1-9119-28CDEC75E0CD}"/>
              </a:ext>
            </a:extLst>
          </p:cNvPr>
          <p:cNvSpPr>
            <a:spLocks noGrp="1"/>
          </p:cNvSpPr>
          <p:nvPr>
            <p:ph type="body" sz="quarter" idx="13" hasCustomPrompt="1"/>
          </p:nvPr>
        </p:nvSpPr>
        <p:spPr>
          <a:xfrm>
            <a:off x="2194599" y="2911008"/>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a:t>
            </a:r>
            <a:endParaRPr lang="en-IN"/>
          </a:p>
        </p:txBody>
      </p:sp>
      <p:sp>
        <p:nvSpPr>
          <p:cNvPr id="226" name="Text Placeholder 3">
            <a:extLst>
              <a:ext uri="{FF2B5EF4-FFF2-40B4-BE49-F238E27FC236}">
                <a16:creationId xmlns:a16="http://schemas.microsoft.com/office/drawing/2014/main" id="{1854482D-C9EF-46BF-BD60-31F20329F775}"/>
              </a:ext>
            </a:extLst>
          </p:cNvPr>
          <p:cNvSpPr>
            <a:spLocks noGrp="1"/>
          </p:cNvSpPr>
          <p:nvPr>
            <p:ph type="body" sz="quarter" idx="18" hasCustomPrompt="1"/>
          </p:nvPr>
        </p:nvSpPr>
        <p:spPr>
          <a:xfrm>
            <a:off x="1444461" y="3842175"/>
            <a:ext cx="2848140" cy="863027"/>
          </a:xfrm>
        </p:spPr>
        <p:txBody>
          <a:bodyPr anchor="ctr"/>
          <a:lstStyle>
            <a:lvl1pPr marL="304792" indent="-304792">
              <a:spcBef>
                <a:spcPts val="267"/>
              </a:spcBef>
              <a:spcAft>
                <a:spcPts val="267"/>
              </a:spcAft>
              <a:buClr>
                <a:schemeClr val="bg1"/>
              </a:buClr>
              <a:buSzPct val="100000"/>
              <a:buFont typeface="+mj-lt"/>
              <a:buAutoNum type="arabicPeriod"/>
              <a:defRPr sz="1467">
                <a:solidFill>
                  <a:schemeClr val="bg1"/>
                </a:solidFill>
              </a:defRPr>
            </a:lvl1pPr>
          </a:lstStyle>
          <a:p>
            <a:pPr lvl="0"/>
            <a:r>
              <a:rPr lang="en-US"/>
              <a:t>Topic 1</a:t>
            </a:r>
          </a:p>
          <a:p>
            <a:pPr lvl="0"/>
            <a:r>
              <a:rPr lang="en-US"/>
              <a:t>Topic 2</a:t>
            </a:r>
            <a:endParaRPr lang="en-IN"/>
          </a:p>
        </p:txBody>
      </p:sp>
      <p:sp>
        <p:nvSpPr>
          <p:cNvPr id="227" name="Text Placeholder 3">
            <a:extLst>
              <a:ext uri="{FF2B5EF4-FFF2-40B4-BE49-F238E27FC236}">
                <a16:creationId xmlns:a16="http://schemas.microsoft.com/office/drawing/2014/main" id="{A711CA8A-1C02-4B52-BA7F-CC0AEE2DDE9E}"/>
              </a:ext>
            </a:extLst>
          </p:cNvPr>
          <p:cNvSpPr>
            <a:spLocks noGrp="1"/>
          </p:cNvSpPr>
          <p:nvPr>
            <p:ph type="body" sz="quarter" idx="19" hasCustomPrompt="1"/>
          </p:nvPr>
        </p:nvSpPr>
        <p:spPr>
          <a:xfrm>
            <a:off x="1511459" y="2914842"/>
            <a:ext cx="696016" cy="450668"/>
          </a:xfrm>
        </p:spPr>
        <p:txBody>
          <a:bodyPr anchor="ctr"/>
          <a:lstStyle>
            <a:lvl1pPr marL="0" indent="0">
              <a:spcBef>
                <a:spcPts val="267"/>
              </a:spcBef>
              <a:spcAft>
                <a:spcPts val="267"/>
              </a:spcAft>
              <a:buNone/>
              <a:defRPr lang="en-IN" sz="2667" dirty="0"/>
            </a:lvl1pPr>
          </a:lstStyle>
          <a:p>
            <a:pPr lvl="0"/>
            <a:r>
              <a:rPr lang="en-US"/>
              <a:t>01</a:t>
            </a:r>
            <a:endParaRPr lang="en-IN"/>
          </a:p>
        </p:txBody>
      </p:sp>
    </p:spTree>
    <p:extLst>
      <p:ext uri="{BB962C8B-B14F-4D97-AF65-F5344CB8AC3E}">
        <p14:creationId xmlns:p14="http://schemas.microsoft.com/office/powerpoint/2010/main" val="28502709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iz">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0F93515-9BC6-46DF-869F-EC6617F69F7D}"/>
              </a:ext>
            </a:extLst>
          </p:cNvPr>
          <p:cNvSpPr>
            <a:spLocks noGrp="1"/>
          </p:cNvSpPr>
          <p:nvPr>
            <p:ph type="dt" sz="half" idx="10"/>
          </p:nvPr>
        </p:nvSpPr>
        <p:spPr/>
        <p:txBody>
          <a:bodyPr/>
          <a:lstStyle/>
          <a:p>
            <a:fld id="{831B8FF9-9AD4-40C1-9743-D222252A0A10}" type="datetimeFigureOut">
              <a:rPr lang="en-IN" smtClean="0"/>
              <a:pPr/>
              <a:t>31-08-2023</a:t>
            </a:fld>
            <a:endParaRPr lang="en-IN"/>
          </a:p>
        </p:txBody>
      </p:sp>
      <p:sp>
        <p:nvSpPr>
          <p:cNvPr id="4" name="Footer Placeholder 3">
            <a:extLst>
              <a:ext uri="{FF2B5EF4-FFF2-40B4-BE49-F238E27FC236}">
                <a16:creationId xmlns:a16="http://schemas.microsoft.com/office/drawing/2014/main" id="{B94A47EE-6951-4936-A71B-6B957D2BC36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5EA343-DD75-4916-825E-E92167D681BF}"/>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38EE05BB-E406-4278-BB28-D0DC7EB9F3C7}"/>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 name="Group 6">
            <a:extLst>
              <a:ext uri="{FF2B5EF4-FFF2-40B4-BE49-F238E27FC236}">
                <a16:creationId xmlns:a16="http://schemas.microsoft.com/office/drawing/2014/main" id="{DCB0D781-E9F7-4302-AA66-539028D7CB5C}"/>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44D424B8-839C-4229-ABA8-1AAD5C6FBC9A}"/>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27;p4">
              <a:extLst>
                <a:ext uri="{FF2B5EF4-FFF2-40B4-BE49-F238E27FC236}">
                  <a16:creationId xmlns:a16="http://schemas.microsoft.com/office/drawing/2014/main" id="{088AF486-1D0B-472B-938A-75D4D4A7D8A0}"/>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 name="Content Placeholder 4">
            <a:extLst>
              <a:ext uri="{FF2B5EF4-FFF2-40B4-BE49-F238E27FC236}">
                <a16:creationId xmlns:a16="http://schemas.microsoft.com/office/drawing/2014/main" id="{03FAAED2-415D-4D4B-B83B-D103EFB09A8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1B3EBD80-0555-4FF9-9FE7-F76861AAC055}"/>
              </a:ext>
            </a:extLst>
          </p:cNvPr>
          <p:cNvSpPr txBox="1"/>
          <p:nvPr/>
        </p:nvSpPr>
        <p:spPr>
          <a:xfrm>
            <a:off x="774699" y="2222626"/>
            <a:ext cx="1561829" cy="748988"/>
          </a:xfrm>
          <a:prstGeom prst="rect">
            <a:avLst/>
          </a:prstGeom>
          <a:noFill/>
        </p:spPr>
        <p:txBody>
          <a:bodyPr wrap="square" rtlCol="0">
            <a:spAutoFit/>
          </a:bodyPr>
          <a:lstStyle/>
          <a:p>
            <a:r>
              <a:rPr lang="en-IN" sz="4267" b="0" i="0" u="none" strike="noStrike" cap="none">
                <a:solidFill>
                  <a:schemeClr val="bg1"/>
                </a:solidFill>
                <a:latin typeface="Raleway"/>
                <a:cs typeface="Arial"/>
                <a:sym typeface="Raleway"/>
              </a:rPr>
              <a:t>Quiz</a:t>
            </a:r>
          </a:p>
        </p:txBody>
      </p:sp>
    </p:spTree>
    <p:extLst>
      <p:ext uri="{BB962C8B-B14F-4D97-AF65-F5344CB8AC3E}">
        <p14:creationId xmlns:p14="http://schemas.microsoft.com/office/powerpoint/2010/main" val="20931709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1C5E07-7CAC-4CF6-8265-B0E6ACFC2475}"/>
              </a:ext>
            </a:extLst>
          </p:cNvPr>
          <p:cNvSpPr>
            <a:spLocks noGrp="1"/>
          </p:cNvSpPr>
          <p:nvPr>
            <p:ph type="dt" sz="half" idx="10"/>
          </p:nvPr>
        </p:nvSpPr>
        <p:spPr/>
        <p:txBody>
          <a:bodyPr/>
          <a:lstStyle/>
          <a:p>
            <a:fld id="{831B8FF9-9AD4-40C1-9743-D222252A0A10}" type="datetimeFigureOut">
              <a:rPr lang="en-IN" smtClean="0"/>
              <a:pPr/>
              <a:t>31-08-2023</a:t>
            </a:fld>
            <a:endParaRPr lang="en-IN"/>
          </a:p>
        </p:txBody>
      </p:sp>
      <p:sp>
        <p:nvSpPr>
          <p:cNvPr id="4" name="Footer Placeholder 3">
            <a:extLst>
              <a:ext uri="{FF2B5EF4-FFF2-40B4-BE49-F238E27FC236}">
                <a16:creationId xmlns:a16="http://schemas.microsoft.com/office/drawing/2014/main" id="{203926C1-B173-4D02-A5F1-B7FA35E4AF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A0C6FA-2170-406C-B147-DD308C59DC66}"/>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D0382936-9793-45F9-8AD4-D16C8ADD2CB5}"/>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7" name="Group 6">
            <a:extLst>
              <a:ext uri="{FF2B5EF4-FFF2-40B4-BE49-F238E27FC236}">
                <a16:creationId xmlns:a16="http://schemas.microsoft.com/office/drawing/2014/main" id="{7F0ACA5C-2F73-4360-BFE9-90B697BB2107}"/>
              </a:ext>
            </a:extLst>
          </p:cNvPr>
          <p:cNvGrpSpPr/>
          <p:nvPr/>
        </p:nvGrpSpPr>
        <p:grpSpPr>
          <a:xfrm>
            <a:off x="1" y="3175388"/>
            <a:ext cx="3124200" cy="89600"/>
            <a:chOff x="5723283" y="1599675"/>
            <a:chExt cx="3421194" cy="77100"/>
          </a:xfrm>
        </p:grpSpPr>
        <p:sp>
          <p:nvSpPr>
            <p:cNvPr id="8" name="Google Shape;26;p4">
              <a:extLst>
                <a:ext uri="{FF2B5EF4-FFF2-40B4-BE49-F238E27FC236}">
                  <a16:creationId xmlns:a16="http://schemas.microsoft.com/office/drawing/2014/main" id="{129CE70F-14BC-45A2-986C-D77D264EAA41}"/>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 name="Google Shape;27;p4">
              <a:extLst>
                <a:ext uri="{FF2B5EF4-FFF2-40B4-BE49-F238E27FC236}">
                  <a16:creationId xmlns:a16="http://schemas.microsoft.com/office/drawing/2014/main" id="{CF4ED376-3C7E-4347-AFE8-E41BD971CA6F}"/>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0" name="Content Placeholder 4">
            <a:extLst>
              <a:ext uri="{FF2B5EF4-FFF2-40B4-BE49-F238E27FC236}">
                <a16:creationId xmlns:a16="http://schemas.microsoft.com/office/drawing/2014/main" id="{7FB58650-5E60-4224-8217-B6AD6633D095}"/>
              </a:ext>
            </a:extLst>
          </p:cNvPr>
          <p:cNvSpPr>
            <a:spLocks noGrp="1"/>
          </p:cNvSpPr>
          <p:nvPr>
            <p:ph sz="quarter" idx="13"/>
          </p:nvPr>
        </p:nvSpPr>
        <p:spPr>
          <a:xfrm>
            <a:off x="3251200" y="1028701"/>
            <a:ext cx="8166101" cy="5270500"/>
          </a:xfrm>
        </p:spPr>
        <p:txBody>
          <a:bodyPr/>
          <a:lstStyle>
            <a:lvl1pPr marL="685783"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1pPr>
            <a:lvl2pPr marL="1295368"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2pPr>
            <a:lvl3pPr marL="190495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3pPr>
            <a:lvl4pPr marL="2514537"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US" sz="1867" kern="1200" dirty="0">
                <a:solidFill>
                  <a:schemeClr val="bg2">
                    <a:lumMod val="25000"/>
                  </a:schemeClr>
                </a:solidFill>
                <a:latin typeface="Lato" panose="020F0502020204030203" pitchFamily="34" charset="0"/>
                <a:ea typeface="+mn-ea"/>
                <a:cs typeface="+mn-cs"/>
              </a:defRPr>
            </a:lvl4pPr>
            <a:lvl5pPr marL="3124122" indent="-304792" algn="l" defTabSz="1219170" rtl="0" eaLnBrk="1" latinLnBrk="0" hangingPunct="1">
              <a:lnSpc>
                <a:spcPct val="90000"/>
              </a:lnSpc>
              <a:buClr>
                <a:schemeClr val="tx2">
                  <a:lumMod val="25000"/>
                </a:schemeClr>
              </a:buClr>
              <a:buSzPct val="100000"/>
              <a:buFont typeface="Courier New" panose="02070309020205020404" pitchFamily="49" charset="0"/>
              <a:buChar char="o"/>
              <a:defRPr lang="en-IN" sz="1867" kern="1200" dirty="0">
                <a:solidFill>
                  <a:schemeClr val="bg2">
                    <a:lumMod val="25000"/>
                  </a:schemeClr>
                </a:solidFill>
                <a:latin typeface="Lato" panose="020F050202020403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TextBox 10">
            <a:extLst>
              <a:ext uri="{FF2B5EF4-FFF2-40B4-BE49-F238E27FC236}">
                <a16:creationId xmlns:a16="http://schemas.microsoft.com/office/drawing/2014/main" id="{F56CCFF9-41E1-4B5C-A0AC-5029DDA08559}"/>
              </a:ext>
            </a:extLst>
          </p:cNvPr>
          <p:cNvSpPr txBox="1"/>
          <p:nvPr/>
        </p:nvSpPr>
        <p:spPr>
          <a:xfrm>
            <a:off x="190231" y="2222626"/>
            <a:ext cx="2743200"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a:solidFill>
                  <a:schemeClr val="bg1"/>
                </a:solidFill>
                <a:latin typeface="Raleway"/>
                <a:cs typeface="Arial"/>
                <a:sym typeface="Raleway"/>
              </a:rPr>
              <a:t>Summary</a:t>
            </a:r>
          </a:p>
        </p:txBody>
      </p:sp>
      <p:sp>
        <p:nvSpPr>
          <p:cNvPr id="12" name="Google Shape;16;p3">
            <a:extLst>
              <a:ext uri="{FF2B5EF4-FFF2-40B4-BE49-F238E27FC236}">
                <a16:creationId xmlns:a16="http://schemas.microsoft.com/office/drawing/2014/main" id="{98229169-2BDF-48F7-BA16-D809E4CE4BE1}"/>
              </a:ext>
            </a:extLst>
          </p:cNvPr>
          <p:cNvSpPr/>
          <p:nvPr/>
        </p:nvSpPr>
        <p:spPr>
          <a:xfrm>
            <a:off x="1" y="0"/>
            <a:ext cx="31242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3" name="Group 12">
            <a:extLst>
              <a:ext uri="{FF2B5EF4-FFF2-40B4-BE49-F238E27FC236}">
                <a16:creationId xmlns:a16="http://schemas.microsoft.com/office/drawing/2014/main" id="{C8FC5A32-FEE1-40F2-B2B2-06418A8595C7}"/>
              </a:ext>
            </a:extLst>
          </p:cNvPr>
          <p:cNvGrpSpPr/>
          <p:nvPr/>
        </p:nvGrpSpPr>
        <p:grpSpPr>
          <a:xfrm>
            <a:off x="1" y="3175388"/>
            <a:ext cx="3124200" cy="89600"/>
            <a:chOff x="5723283" y="1599675"/>
            <a:chExt cx="3421194" cy="77100"/>
          </a:xfrm>
        </p:grpSpPr>
        <p:sp>
          <p:nvSpPr>
            <p:cNvPr id="14" name="Google Shape;26;p4">
              <a:extLst>
                <a:ext uri="{FF2B5EF4-FFF2-40B4-BE49-F238E27FC236}">
                  <a16:creationId xmlns:a16="http://schemas.microsoft.com/office/drawing/2014/main" id="{477BF177-5BB9-4E0D-9D62-C343E39342B6}"/>
                </a:ext>
              </a:extLst>
            </p:cNvPr>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27;p4">
              <a:extLst>
                <a:ext uri="{FF2B5EF4-FFF2-40B4-BE49-F238E27FC236}">
                  <a16:creationId xmlns:a16="http://schemas.microsoft.com/office/drawing/2014/main" id="{393ADC65-0502-4C48-A61B-7774ADDACEE6}"/>
                </a:ext>
              </a:extLst>
            </p:cNvPr>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6" name="TextBox 15">
            <a:extLst>
              <a:ext uri="{FF2B5EF4-FFF2-40B4-BE49-F238E27FC236}">
                <a16:creationId xmlns:a16="http://schemas.microsoft.com/office/drawing/2014/main" id="{03671FA2-0222-430F-9DB8-1787C867B34F}"/>
              </a:ext>
            </a:extLst>
          </p:cNvPr>
          <p:cNvSpPr txBox="1"/>
          <p:nvPr/>
        </p:nvSpPr>
        <p:spPr>
          <a:xfrm>
            <a:off x="190231" y="2222626"/>
            <a:ext cx="2743200" cy="748988"/>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IN" sz="4267" b="0" i="0" u="none" strike="noStrike" cap="none">
                <a:solidFill>
                  <a:schemeClr val="bg1"/>
                </a:solidFill>
                <a:latin typeface="Raleway"/>
                <a:cs typeface="Arial"/>
                <a:sym typeface="Raleway"/>
              </a:rPr>
              <a:t>Summary</a:t>
            </a:r>
          </a:p>
        </p:txBody>
      </p:sp>
    </p:spTree>
    <p:extLst>
      <p:ext uri="{BB962C8B-B14F-4D97-AF65-F5344CB8AC3E}">
        <p14:creationId xmlns:p14="http://schemas.microsoft.com/office/powerpoint/2010/main" val="23903211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ankYou">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486062-3AD5-449B-A40C-3188E9FA70D5}"/>
              </a:ext>
            </a:extLst>
          </p:cNvPr>
          <p:cNvSpPr>
            <a:spLocks noGrp="1"/>
          </p:cNvSpPr>
          <p:nvPr>
            <p:ph type="sldNum" sz="quarter" idx="12"/>
          </p:nvPr>
        </p:nvSpPr>
        <p:spPr/>
        <p:txBody>
          <a:bodyPr/>
          <a:lstStyle/>
          <a:p>
            <a:fld id="{9B5C3D16-F89D-4672-B9B4-68EC894BFD61}" type="slidenum">
              <a:rPr lang="en-IN" smtClean="0"/>
              <a:pPr/>
              <a:t>‹#›</a:t>
            </a:fld>
            <a:endParaRPr lang="en-IN"/>
          </a:p>
        </p:txBody>
      </p:sp>
      <p:sp>
        <p:nvSpPr>
          <p:cNvPr id="6" name="Google Shape;16;p3">
            <a:extLst>
              <a:ext uri="{FF2B5EF4-FFF2-40B4-BE49-F238E27FC236}">
                <a16:creationId xmlns:a16="http://schemas.microsoft.com/office/drawing/2014/main" id="{BB74398D-E832-4FCB-B333-A6637D29ABAD}"/>
              </a:ext>
            </a:extLst>
          </p:cNvPr>
          <p:cNvSpPr/>
          <p:nvPr/>
        </p:nvSpPr>
        <p:spPr>
          <a:xfrm>
            <a:off x="0" y="0"/>
            <a:ext cx="12192000" cy="5324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7" name="Google Shape;17;p3">
            <a:extLst>
              <a:ext uri="{FF2B5EF4-FFF2-40B4-BE49-F238E27FC236}">
                <a16:creationId xmlns:a16="http://schemas.microsoft.com/office/drawing/2014/main" id="{111639C5-E077-42C7-A2D8-E2A371CE7E64}"/>
              </a:ext>
            </a:extLst>
          </p:cNvPr>
          <p:cNvSpPr txBox="1">
            <a:spLocks noGrp="1"/>
          </p:cNvSpPr>
          <p:nvPr>
            <p:ph type="ctrTitle" hasCustomPrompt="1"/>
          </p:nvPr>
        </p:nvSpPr>
        <p:spPr>
          <a:xfrm>
            <a:off x="914400" y="2111123"/>
            <a:ext cx="10363200" cy="154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4800"/>
              <a:buNone/>
              <a:defRPr sz="6400">
                <a:solidFill>
                  <a:schemeClr val="lt1"/>
                </a:solidFill>
              </a:defRPr>
            </a:lvl2pPr>
            <a:lvl3pPr lvl="2" algn="ctr" rtl="0">
              <a:spcBef>
                <a:spcPts val="0"/>
              </a:spcBef>
              <a:spcAft>
                <a:spcPts val="0"/>
              </a:spcAft>
              <a:buClr>
                <a:schemeClr val="lt1"/>
              </a:buClr>
              <a:buSzPts val="4800"/>
              <a:buNone/>
              <a:defRPr sz="6400">
                <a:solidFill>
                  <a:schemeClr val="lt1"/>
                </a:solidFill>
              </a:defRPr>
            </a:lvl3pPr>
            <a:lvl4pPr lvl="3" algn="ctr" rtl="0">
              <a:spcBef>
                <a:spcPts val="0"/>
              </a:spcBef>
              <a:spcAft>
                <a:spcPts val="0"/>
              </a:spcAft>
              <a:buClr>
                <a:schemeClr val="lt1"/>
              </a:buClr>
              <a:buSzPts val="4800"/>
              <a:buNone/>
              <a:defRPr sz="6400">
                <a:solidFill>
                  <a:schemeClr val="lt1"/>
                </a:solidFill>
              </a:defRPr>
            </a:lvl4pPr>
            <a:lvl5pPr lvl="4" algn="ctr" rtl="0">
              <a:spcBef>
                <a:spcPts val="0"/>
              </a:spcBef>
              <a:spcAft>
                <a:spcPts val="0"/>
              </a:spcAft>
              <a:buClr>
                <a:schemeClr val="lt1"/>
              </a:buClr>
              <a:buSzPts val="4800"/>
              <a:buNone/>
              <a:defRPr sz="6400">
                <a:solidFill>
                  <a:schemeClr val="lt1"/>
                </a:solidFill>
              </a:defRPr>
            </a:lvl5pPr>
            <a:lvl6pPr lvl="5" algn="ctr" rtl="0">
              <a:spcBef>
                <a:spcPts val="0"/>
              </a:spcBef>
              <a:spcAft>
                <a:spcPts val="0"/>
              </a:spcAft>
              <a:buClr>
                <a:schemeClr val="lt1"/>
              </a:buClr>
              <a:buSzPts val="4800"/>
              <a:buNone/>
              <a:defRPr sz="6400">
                <a:solidFill>
                  <a:schemeClr val="lt1"/>
                </a:solidFill>
              </a:defRPr>
            </a:lvl6pPr>
            <a:lvl7pPr lvl="6" algn="ctr" rtl="0">
              <a:spcBef>
                <a:spcPts val="0"/>
              </a:spcBef>
              <a:spcAft>
                <a:spcPts val="0"/>
              </a:spcAft>
              <a:buClr>
                <a:schemeClr val="lt1"/>
              </a:buClr>
              <a:buSzPts val="4800"/>
              <a:buNone/>
              <a:defRPr sz="6400">
                <a:solidFill>
                  <a:schemeClr val="lt1"/>
                </a:solidFill>
              </a:defRPr>
            </a:lvl7pPr>
            <a:lvl8pPr lvl="7" algn="ctr" rtl="0">
              <a:spcBef>
                <a:spcPts val="0"/>
              </a:spcBef>
              <a:spcAft>
                <a:spcPts val="0"/>
              </a:spcAft>
              <a:buClr>
                <a:schemeClr val="lt1"/>
              </a:buClr>
              <a:buSzPts val="4800"/>
              <a:buNone/>
              <a:defRPr sz="6400">
                <a:solidFill>
                  <a:schemeClr val="lt1"/>
                </a:solidFill>
              </a:defRPr>
            </a:lvl8pPr>
            <a:lvl9pPr lvl="8" algn="ctr" rtl="0">
              <a:spcBef>
                <a:spcPts val="0"/>
              </a:spcBef>
              <a:spcAft>
                <a:spcPts val="0"/>
              </a:spcAft>
              <a:buClr>
                <a:schemeClr val="lt1"/>
              </a:buClr>
              <a:buSzPts val="4800"/>
              <a:buNone/>
              <a:defRPr sz="6400">
                <a:solidFill>
                  <a:schemeClr val="lt1"/>
                </a:solidFill>
              </a:defRPr>
            </a:lvl9pPr>
          </a:lstStyle>
          <a:p>
            <a:r>
              <a:rPr lang="en-IN"/>
              <a:t>Thank You</a:t>
            </a:r>
            <a:endParaRPr/>
          </a:p>
        </p:txBody>
      </p:sp>
      <p:sp>
        <p:nvSpPr>
          <p:cNvPr id="8" name="Google Shape;18;p3">
            <a:extLst>
              <a:ext uri="{FF2B5EF4-FFF2-40B4-BE49-F238E27FC236}">
                <a16:creationId xmlns:a16="http://schemas.microsoft.com/office/drawing/2014/main" id="{BC43D3E5-3B08-4190-B1B4-6D432E31204B}"/>
              </a:ext>
            </a:extLst>
          </p:cNvPr>
          <p:cNvSpPr txBox="1">
            <a:spLocks noGrp="1"/>
          </p:cNvSpPr>
          <p:nvPr>
            <p:ph type="subTitle" idx="1" hasCustomPrompt="1"/>
          </p:nvPr>
        </p:nvSpPr>
        <p:spPr>
          <a:xfrm>
            <a:off x="914400" y="3786737"/>
            <a:ext cx="10363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32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3200" b="1">
                <a:solidFill>
                  <a:schemeClr val="lt1"/>
                </a:solidFill>
              </a:defRPr>
            </a:lvl4pPr>
            <a:lvl5pPr lvl="4" algn="ctr" rtl="0">
              <a:spcBef>
                <a:spcPts val="0"/>
              </a:spcBef>
              <a:spcAft>
                <a:spcPts val="0"/>
              </a:spcAft>
              <a:buClr>
                <a:schemeClr val="lt1"/>
              </a:buClr>
              <a:buSzPts val="2400"/>
              <a:buNone/>
              <a:defRPr sz="3200" b="1">
                <a:solidFill>
                  <a:schemeClr val="lt1"/>
                </a:solidFill>
              </a:defRPr>
            </a:lvl5pPr>
            <a:lvl6pPr lvl="5" algn="ctr" rtl="0">
              <a:spcBef>
                <a:spcPts val="0"/>
              </a:spcBef>
              <a:spcAft>
                <a:spcPts val="0"/>
              </a:spcAft>
              <a:buClr>
                <a:schemeClr val="lt1"/>
              </a:buClr>
              <a:buSzPts val="2400"/>
              <a:buNone/>
              <a:defRPr sz="3200" b="1">
                <a:solidFill>
                  <a:schemeClr val="lt1"/>
                </a:solidFill>
              </a:defRPr>
            </a:lvl6pPr>
            <a:lvl7pPr lvl="6" algn="ctr" rtl="0">
              <a:spcBef>
                <a:spcPts val="0"/>
              </a:spcBef>
              <a:spcAft>
                <a:spcPts val="0"/>
              </a:spcAft>
              <a:buClr>
                <a:schemeClr val="lt1"/>
              </a:buClr>
              <a:buSzPts val="2400"/>
              <a:buNone/>
              <a:defRPr sz="3200" b="1">
                <a:solidFill>
                  <a:schemeClr val="lt1"/>
                </a:solidFill>
              </a:defRPr>
            </a:lvl7pPr>
            <a:lvl8pPr lvl="7" algn="ctr" rtl="0">
              <a:spcBef>
                <a:spcPts val="0"/>
              </a:spcBef>
              <a:spcAft>
                <a:spcPts val="0"/>
              </a:spcAft>
              <a:buClr>
                <a:schemeClr val="lt1"/>
              </a:buClr>
              <a:buSzPts val="2400"/>
              <a:buNone/>
              <a:defRPr sz="3200" b="1">
                <a:solidFill>
                  <a:schemeClr val="lt1"/>
                </a:solidFill>
              </a:defRPr>
            </a:lvl8pPr>
            <a:lvl9pPr lvl="8" algn="ctr" rtl="0">
              <a:spcBef>
                <a:spcPts val="0"/>
              </a:spcBef>
              <a:spcAft>
                <a:spcPts val="0"/>
              </a:spcAft>
              <a:buClr>
                <a:schemeClr val="lt1"/>
              </a:buClr>
              <a:buSzPts val="2400"/>
              <a:buNone/>
              <a:defRPr sz="3200" b="1">
                <a:solidFill>
                  <a:schemeClr val="lt1"/>
                </a:solidFill>
              </a:defRPr>
            </a:lvl9pPr>
          </a:lstStyle>
          <a:p>
            <a:r>
              <a:rPr lang="en-IN"/>
              <a:t>Happy Learning!</a:t>
            </a:r>
            <a:endParaRPr/>
          </a:p>
        </p:txBody>
      </p:sp>
      <p:sp>
        <p:nvSpPr>
          <p:cNvPr id="9" name="Google Shape;19;p3">
            <a:extLst>
              <a:ext uri="{FF2B5EF4-FFF2-40B4-BE49-F238E27FC236}">
                <a16:creationId xmlns:a16="http://schemas.microsoft.com/office/drawing/2014/main" id="{00AE49AC-09D0-4556-A167-AD90BE03F0CA}"/>
              </a:ext>
            </a:extLst>
          </p:cNvPr>
          <p:cNvSpPr/>
          <p:nvPr/>
        </p:nvSpPr>
        <p:spPr>
          <a:xfrm>
            <a:off x="4063605" y="5323800"/>
            <a:ext cx="4063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0" name="Google Shape;20;p3">
            <a:extLst>
              <a:ext uri="{FF2B5EF4-FFF2-40B4-BE49-F238E27FC236}">
                <a16:creationId xmlns:a16="http://schemas.microsoft.com/office/drawing/2014/main" id="{92C3DD3B-7EF5-45F3-976B-D13370BA348A}"/>
              </a:ext>
            </a:extLst>
          </p:cNvPr>
          <p:cNvSpPr/>
          <p:nvPr/>
        </p:nvSpPr>
        <p:spPr>
          <a:xfrm>
            <a:off x="8128361" y="5323800"/>
            <a:ext cx="4063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1" name="Google Shape;21;p3">
            <a:extLst>
              <a:ext uri="{FF2B5EF4-FFF2-40B4-BE49-F238E27FC236}">
                <a16:creationId xmlns:a16="http://schemas.microsoft.com/office/drawing/2014/main" id="{F62C69F6-E399-4AF1-AD31-4629B7BD848B}"/>
              </a:ext>
            </a:extLst>
          </p:cNvPr>
          <p:cNvSpPr/>
          <p:nvPr/>
        </p:nvSpPr>
        <p:spPr>
          <a:xfrm>
            <a:off x="1" y="5323800"/>
            <a:ext cx="4063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 name="Google Shape;22;p3">
            <a:extLst>
              <a:ext uri="{FF2B5EF4-FFF2-40B4-BE49-F238E27FC236}">
                <a16:creationId xmlns:a16="http://schemas.microsoft.com/office/drawing/2014/main" id="{C291465C-EBB4-48B8-A635-63D03D752B45}"/>
              </a:ext>
            </a:extLst>
          </p:cNvPr>
          <p:cNvSpPr txBox="1">
            <a:spLocks/>
          </p:cNvSpPr>
          <p:nvPr/>
        </p:nvSpPr>
        <p:spPr>
          <a:xfrm>
            <a:off x="-167" y="6440375"/>
            <a:ext cx="12192000" cy="418000"/>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tx2">
                    <a:lumMod val="25000"/>
                  </a:schemeClr>
                </a:solidFill>
                <a:latin typeface="Arial"/>
                <a:ea typeface="Arial"/>
                <a:cs typeface="Arial"/>
                <a:sym typeface="Arial"/>
              </a:defRPr>
            </a:lvl1pPr>
            <a:lvl2pPr marR="0" lvl="1"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r>
              <a:rPr lang="en-IN" sz="1600"/>
              <a:t>www.bluedataconsulting.in | info@bluedataconsulting.in</a:t>
            </a:r>
          </a:p>
        </p:txBody>
      </p:sp>
      <p:pic>
        <p:nvPicPr>
          <p:cNvPr id="13" name="Picture 12" descr="A picture containing text&#10;&#10;Description automatically generated">
            <a:extLst>
              <a:ext uri="{FF2B5EF4-FFF2-40B4-BE49-F238E27FC236}">
                <a16:creationId xmlns:a16="http://schemas.microsoft.com/office/drawing/2014/main" id="{DF1068DE-768E-4DE2-945A-CA80D1638B61}"/>
              </a:ext>
            </a:extLst>
          </p:cNvPr>
          <p:cNvPicPr>
            <a:picLocks noChangeAspect="1"/>
          </p:cNvPicPr>
          <p:nvPr/>
        </p:nvPicPr>
        <p:blipFill>
          <a:blip r:embed="rId2"/>
          <a:stretch>
            <a:fillRect/>
          </a:stretch>
        </p:blipFill>
        <p:spPr>
          <a:xfrm>
            <a:off x="5217426" y="5661462"/>
            <a:ext cx="1755959" cy="877980"/>
          </a:xfrm>
          <a:prstGeom prst="rect">
            <a:avLst/>
          </a:prstGeom>
        </p:spPr>
      </p:pic>
    </p:spTree>
    <p:extLst>
      <p:ext uri="{BB962C8B-B14F-4D97-AF65-F5344CB8AC3E}">
        <p14:creationId xmlns:p14="http://schemas.microsoft.com/office/powerpoint/2010/main" val="35546438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cSld name="Sendstep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3A038-71CD-90A6-1436-59B3C3864A5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D05CB1-9DCD-1968-C9DE-CC400FC0EEF3}"/>
              </a:ext>
            </a:extLst>
          </p:cNvPr>
          <p:cNvSpPr>
            <a:spLocks noGrp="1"/>
          </p:cNvSpPr>
          <p:nvPr>
            <p:ph type="dt" sz="half" idx="10"/>
          </p:nvPr>
        </p:nvSpPr>
        <p:spPr/>
        <p:txBody>
          <a:bodyPr/>
          <a:lstStyle/>
          <a:p>
            <a:fld id="{831B8FF9-9AD4-40C1-9743-D222252A0A10}" type="datetimeFigureOut">
              <a:rPr lang="en-IN" smtClean="0"/>
              <a:pPr/>
              <a:t>31-08-2023</a:t>
            </a:fld>
            <a:endParaRPr lang="en-IN"/>
          </a:p>
        </p:txBody>
      </p:sp>
      <p:sp>
        <p:nvSpPr>
          <p:cNvPr id="4" name="Footer Placeholder 3">
            <a:extLst>
              <a:ext uri="{FF2B5EF4-FFF2-40B4-BE49-F238E27FC236}">
                <a16:creationId xmlns:a16="http://schemas.microsoft.com/office/drawing/2014/main" id="{E650800D-41AC-1FCF-1217-B9D10C533F0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99B1673-50F9-E704-B90F-5CDEBA19E1C5}"/>
              </a:ext>
            </a:extLst>
          </p:cNvPr>
          <p:cNvSpPr>
            <a:spLocks noGrp="1"/>
          </p:cNvSpPr>
          <p:nvPr>
            <p:ph type="sldNum" sz="quarter" idx="12"/>
          </p:nvPr>
        </p:nvSpPr>
        <p:spPr/>
        <p:txBody>
          <a:bodyPr/>
          <a:lstStyle/>
          <a:p>
            <a:fld id="{9B5C3D16-F89D-4672-B9B4-68EC894BFD61}" type="slidenum">
              <a:rPr lang="en-IN" smtClean="0"/>
              <a:pPr/>
              <a:t>‹#›</a:t>
            </a:fld>
            <a:endParaRPr lang="en-IN"/>
          </a:p>
        </p:txBody>
      </p:sp>
    </p:spTree>
    <p:extLst>
      <p:ext uri="{BB962C8B-B14F-4D97-AF65-F5344CB8AC3E}">
        <p14:creationId xmlns:p14="http://schemas.microsoft.com/office/powerpoint/2010/main" val="1715098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5A22-F4B1-410C-9B36-5429A4651F03}"/>
              </a:ext>
            </a:extLst>
          </p:cNvPr>
          <p:cNvSpPr>
            <a:spLocks noGrp="1"/>
          </p:cNvSpPr>
          <p:nvPr>
            <p:ph type="title"/>
          </p:nvPr>
        </p:nvSpPr>
        <p:spPr>
          <a:xfrm>
            <a:off x="281250" y="269080"/>
            <a:ext cx="9527164" cy="877981"/>
          </a:xfrm>
        </p:spPr>
        <p:txBody>
          <a:bodyPr>
            <a:normAutofit/>
          </a:bodyPr>
          <a:lstStyle>
            <a:lvl1pPr marR="0" algn="l" rtl="0" eaLnBrk="1" hangingPunct="1">
              <a:lnSpc>
                <a:spcPct val="100000"/>
              </a:lnSpc>
              <a:spcBef>
                <a:spcPts val="0"/>
              </a:spcBef>
              <a:spcAft>
                <a:spcPts val="0"/>
              </a:spcAft>
              <a:buClr>
                <a:schemeClr val="accent6"/>
              </a:buClr>
              <a:buSzPts val="3200"/>
              <a:buFont typeface="Raleway"/>
              <a:buNone/>
              <a:defRPr lang="en-IN" sz="4267" b="0" i="0" u="none" strike="noStrike" cap="none">
                <a:solidFill>
                  <a:schemeClr val="tx2">
                    <a:lumMod val="25000"/>
                  </a:schemeClr>
                </a:solidFill>
                <a:latin typeface="Raleway"/>
                <a:ea typeface="Raleway"/>
                <a:cs typeface="Raleway"/>
                <a:sym typeface="Raleway"/>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8161810-FAF3-4AB0-9341-6D9BCEEEC715}"/>
              </a:ext>
            </a:extLst>
          </p:cNvPr>
          <p:cNvSpPr>
            <a:spLocks noGrp="1"/>
          </p:cNvSpPr>
          <p:nvPr>
            <p:ph idx="1"/>
          </p:nvPr>
        </p:nvSpPr>
        <p:spPr>
          <a:xfrm>
            <a:off x="281249" y="1431854"/>
            <a:ext cx="10515600" cy="4639705"/>
          </a:xfrm>
        </p:spPr>
        <p:txBody>
          <a:bodyPr>
            <a:normAutofit/>
          </a:bodyPr>
          <a:lstStyle>
            <a:lvl1pPr>
              <a:defRPr sz="1867"/>
            </a:lvl1pPr>
            <a:lvl2pPr>
              <a:defRPr sz="1867"/>
            </a:lvl2pPr>
          </a:lstStyle>
          <a:p>
            <a:pPr lvl="0"/>
            <a:r>
              <a:rPr lang="en-US"/>
              <a:t>Click to edit Master text styles</a:t>
            </a:r>
          </a:p>
          <a:p>
            <a:pPr lvl="1"/>
            <a:r>
              <a:rPr lang="en-US"/>
              <a:t>Second level</a:t>
            </a:r>
          </a:p>
        </p:txBody>
      </p:sp>
      <p:sp>
        <p:nvSpPr>
          <p:cNvPr id="4" name="Date Placeholder 3">
            <a:extLst>
              <a:ext uri="{FF2B5EF4-FFF2-40B4-BE49-F238E27FC236}">
                <a16:creationId xmlns:a16="http://schemas.microsoft.com/office/drawing/2014/main" id="{C172AA5D-7AEC-43F1-B097-FA04A48BE4F5}"/>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5" name="Footer Placeholder 4">
            <a:extLst>
              <a:ext uri="{FF2B5EF4-FFF2-40B4-BE49-F238E27FC236}">
                <a16:creationId xmlns:a16="http://schemas.microsoft.com/office/drawing/2014/main" id="{36A9C9FB-8BEC-4E6E-8211-40A83B7C93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FABCC7-A3BE-4EF6-88BE-C562DC8E112D}"/>
              </a:ext>
            </a:extLst>
          </p:cNvPr>
          <p:cNvSpPr>
            <a:spLocks noGrp="1"/>
          </p:cNvSpPr>
          <p:nvPr>
            <p:ph type="sldNum" sz="quarter" idx="12"/>
          </p:nvPr>
        </p:nvSpPr>
        <p:spPr/>
        <p:txBody>
          <a:bodyPr/>
          <a:lstStyle/>
          <a:p>
            <a:fld id="{0482F118-D10E-47DD-AB75-FAFEE08C238D}" type="slidenum">
              <a:rPr lang="en-IN" smtClean="0"/>
              <a:t>‹#›</a:t>
            </a:fld>
            <a:endParaRPr lang="en-IN"/>
          </a:p>
        </p:txBody>
      </p:sp>
      <p:grpSp>
        <p:nvGrpSpPr>
          <p:cNvPr id="8" name="Group 7">
            <a:extLst>
              <a:ext uri="{FF2B5EF4-FFF2-40B4-BE49-F238E27FC236}">
                <a16:creationId xmlns:a16="http://schemas.microsoft.com/office/drawing/2014/main" id="{98C87B66-C67A-437D-A2E5-789A98829809}"/>
              </a:ext>
            </a:extLst>
          </p:cNvPr>
          <p:cNvGrpSpPr/>
          <p:nvPr/>
        </p:nvGrpSpPr>
        <p:grpSpPr>
          <a:xfrm>
            <a:off x="0" y="6755100"/>
            <a:ext cx="12192016" cy="102800"/>
            <a:chOff x="0" y="5066325"/>
            <a:chExt cx="9144012" cy="77100"/>
          </a:xfrm>
        </p:grpSpPr>
        <p:sp>
          <p:nvSpPr>
            <p:cNvPr id="9" name="Google Shape;40;p6">
              <a:extLst>
                <a:ext uri="{FF2B5EF4-FFF2-40B4-BE49-F238E27FC236}">
                  <a16:creationId xmlns:a16="http://schemas.microsoft.com/office/drawing/2014/main" id="{10571C32-729F-421E-9C72-12EBB5883D73}"/>
                </a:ext>
              </a:extLst>
            </p:cNvPr>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41;p6">
              <a:extLst>
                <a:ext uri="{FF2B5EF4-FFF2-40B4-BE49-F238E27FC236}">
                  <a16:creationId xmlns:a16="http://schemas.microsoft.com/office/drawing/2014/main" id="{EC8BB63F-6B3B-451B-A744-182CB104EE19}"/>
                </a:ext>
              </a:extLst>
            </p:cNvPr>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42;p6">
              <a:extLst>
                <a:ext uri="{FF2B5EF4-FFF2-40B4-BE49-F238E27FC236}">
                  <a16:creationId xmlns:a16="http://schemas.microsoft.com/office/drawing/2014/main" id="{0968476C-C1EE-4C14-B194-3240FFF8A035}"/>
                </a:ext>
              </a:extLst>
            </p:cNvPr>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43;p6">
              <a:extLst>
                <a:ext uri="{FF2B5EF4-FFF2-40B4-BE49-F238E27FC236}">
                  <a16:creationId xmlns:a16="http://schemas.microsoft.com/office/drawing/2014/main" id="{DC9EA028-9C71-4920-8032-823B23E60CA9}"/>
                </a:ext>
              </a:extLst>
            </p:cNvPr>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769023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30150-1EC9-4CF3-BBD3-7C47FF7EA18D}"/>
              </a:ext>
            </a:extLst>
          </p:cNvPr>
          <p:cNvSpPr>
            <a:spLocks noGrp="1"/>
          </p:cNvSpPr>
          <p:nvPr>
            <p:ph type="title"/>
          </p:nvPr>
        </p:nvSpPr>
        <p:spPr>
          <a:xfrm>
            <a:off x="831851" y="1710267"/>
            <a:ext cx="10515600" cy="2853267"/>
          </a:xfrm>
        </p:spPr>
        <p:txBody>
          <a:bodyPr anchor="b"/>
          <a:lstStyle>
            <a:lvl1pPr>
              <a:defRPr sz="8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6864FA-2FFC-4D3B-9031-F825A2070625}"/>
              </a:ext>
            </a:extLst>
          </p:cNvPr>
          <p:cNvSpPr>
            <a:spLocks noGrp="1"/>
          </p:cNvSpPr>
          <p:nvPr>
            <p:ph type="body" idx="1"/>
          </p:nvPr>
        </p:nvSpPr>
        <p:spPr>
          <a:xfrm>
            <a:off x="831851" y="4588934"/>
            <a:ext cx="10515600" cy="1500717"/>
          </a:xfrm>
        </p:spPr>
        <p:txBody>
          <a:bodyPr/>
          <a:lstStyle>
            <a:lvl1pPr marL="0" indent="0">
              <a:buNone/>
              <a:defRPr sz="3200">
                <a:solidFill>
                  <a:schemeClr val="tx1">
                    <a:tint val="75000"/>
                  </a:schemeClr>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6575B0-42EB-43E4-8286-F51E19526DC2}"/>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5" name="Footer Placeholder 4">
            <a:extLst>
              <a:ext uri="{FF2B5EF4-FFF2-40B4-BE49-F238E27FC236}">
                <a16:creationId xmlns:a16="http://schemas.microsoft.com/office/drawing/2014/main" id="{0DF250E4-0207-4ED8-AD91-21B46CE981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6F885F-9D39-4C51-BECA-57BB80265B3C}"/>
              </a:ext>
            </a:extLst>
          </p:cNvPr>
          <p:cNvSpPr>
            <a:spLocks noGrp="1"/>
          </p:cNvSpPr>
          <p:nvPr>
            <p:ph type="sldNum" sz="quarter" idx="12"/>
          </p:nvPr>
        </p:nvSpPr>
        <p:spPr/>
        <p:txBody>
          <a:bodyPr/>
          <a:lstStyle/>
          <a:p>
            <a:fld id="{0482F118-D10E-47DD-AB75-FAFEE08C238D}" type="slidenum">
              <a:rPr lang="en-IN" smtClean="0"/>
              <a:t>‹#›</a:t>
            </a:fld>
            <a:endParaRPr lang="en-IN"/>
          </a:p>
        </p:txBody>
      </p:sp>
    </p:spTree>
    <p:extLst>
      <p:ext uri="{BB962C8B-B14F-4D97-AF65-F5344CB8AC3E}">
        <p14:creationId xmlns:p14="http://schemas.microsoft.com/office/powerpoint/2010/main" val="389630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earning_Objectiv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04A62D1-70E8-4F39-BB7B-694BCADEC54F}"/>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89919E94-E85A-45C0-9BC7-B2600F4994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564EEEA-5311-4037-B8F9-39430396FED5}"/>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16;p3">
            <a:extLst>
              <a:ext uri="{FF2B5EF4-FFF2-40B4-BE49-F238E27FC236}">
                <a16:creationId xmlns:a16="http://schemas.microsoft.com/office/drawing/2014/main" id="{F1715E1B-6523-4DC5-8393-2906EED11CCF}"/>
              </a:ext>
            </a:extLst>
          </p:cNvPr>
          <p:cNvSpPr/>
          <p:nvPr/>
        </p:nvSpPr>
        <p:spPr>
          <a:xfrm>
            <a:off x="3771899" y="0"/>
            <a:ext cx="8420101"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 name="Group 6">
            <a:extLst>
              <a:ext uri="{FF2B5EF4-FFF2-40B4-BE49-F238E27FC236}">
                <a16:creationId xmlns:a16="http://schemas.microsoft.com/office/drawing/2014/main" id="{51B38160-D090-45C4-B228-B32C92FD0BEE}"/>
              </a:ext>
            </a:extLst>
          </p:cNvPr>
          <p:cNvGrpSpPr/>
          <p:nvPr/>
        </p:nvGrpSpPr>
        <p:grpSpPr>
          <a:xfrm rot="5400000">
            <a:off x="264357" y="3350458"/>
            <a:ext cx="6913487" cy="101599"/>
            <a:chOff x="1" y="3992850"/>
            <a:chExt cx="9143970" cy="77100"/>
          </a:xfrm>
        </p:grpSpPr>
        <p:sp>
          <p:nvSpPr>
            <p:cNvPr id="8" name="Google Shape;19;p3">
              <a:extLst>
                <a:ext uri="{FF2B5EF4-FFF2-40B4-BE49-F238E27FC236}">
                  <a16:creationId xmlns:a16="http://schemas.microsoft.com/office/drawing/2014/main" id="{8613A193-F962-403E-83A5-2362B0342947}"/>
                </a:ext>
              </a:extLst>
            </p:cNvPr>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 name="Google Shape;20;p3">
              <a:extLst>
                <a:ext uri="{FF2B5EF4-FFF2-40B4-BE49-F238E27FC236}">
                  <a16:creationId xmlns:a16="http://schemas.microsoft.com/office/drawing/2014/main" id="{66DCB026-9C3D-4DCE-A47C-ED38219483D0}"/>
                </a:ext>
              </a:extLst>
            </p:cNvPr>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 name="Google Shape;21;p3">
              <a:extLst>
                <a:ext uri="{FF2B5EF4-FFF2-40B4-BE49-F238E27FC236}">
                  <a16:creationId xmlns:a16="http://schemas.microsoft.com/office/drawing/2014/main" id="{9FAC63BB-5AAB-4E1E-B596-3DEE7412FC9B}"/>
                </a:ext>
              </a:extLst>
            </p:cNvPr>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 name="Google Shape;22;p3">
            <a:extLst>
              <a:ext uri="{FF2B5EF4-FFF2-40B4-BE49-F238E27FC236}">
                <a16:creationId xmlns:a16="http://schemas.microsoft.com/office/drawing/2014/main" id="{ED5E15AC-24B7-4129-A36F-04814208D406}"/>
              </a:ext>
            </a:extLst>
          </p:cNvPr>
          <p:cNvSpPr txBox="1">
            <a:spLocks/>
          </p:cNvSpPr>
          <p:nvPr/>
        </p:nvSpPr>
        <p:spPr>
          <a:xfrm>
            <a:off x="-167" y="6440375"/>
            <a:ext cx="12192000" cy="418000"/>
          </a:xfrm>
          <a:prstGeom prst="rect">
            <a:avLst/>
          </a:prstGeom>
        </p:spPr>
        <p:txBody>
          <a:bodyPr spcFirstLastPara="1" vert="horz" wrap="square" lIns="121900" tIns="121900" rIns="121900" bIns="121900"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200" b="0" i="0" u="none" strike="noStrike" cap="none">
                <a:solidFill>
                  <a:schemeClr val="bg2">
                    <a:lumMod val="50000"/>
                  </a:schemeClr>
                </a:solidFill>
                <a:latin typeface="Arial"/>
                <a:ea typeface="Arial"/>
                <a:cs typeface="Arial"/>
                <a:sym typeface="Arial"/>
              </a:defRPr>
            </a:lvl1pPr>
            <a:lvl2pPr marR="0" lvl="1"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en" sz="1600" smtClean="0"/>
              <a:pPr/>
              <a:t>‹#›</a:t>
            </a:fld>
            <a:endParaRPr lang="en" sz="1600"/>
          </a:p>
        </p:txBody>
      </p:sp>
      <p:sp>
        <p:nvSpPr>
          <p:cNvPr id="12" name="Content Placeholder 3">
            <a:extLst>
              <a:ext uri="{FF2B5EF4-FFF2-40B4-BE49-F238E27FC236}">
                <a16:creationId xmlns:a16="http://schemas.microsoft.com/office/drawing/2014/main" id="{35351329-5AC5-4691-9A67-6FA34C87965A}"/>
              </a:ext>
            </a:extLst>
          </p:cNvPr>
          <p:cNvSpPr>
            <a:spLocks noGrp="1"/>
          </p:cNvSpPr>
          <p:nvPr>
            <p:ph sz="quarter" idx="13"/>
          </p:nvPr>
        </p:nvSpPr>
        <p:spPr>
          <a:xfrm>
            <a:off x="4241801" y="1096434"/>
            <a:ext cx="7124700" cy="4847167"/>
          </a:xfrm>
        </p:spPr>
        <p:txBody>
          <a:bodyPr>
            <a:normAutofit/>
          </a:bodyPr>
          <a:lstStyle>
            <a:lvl1pPr>
              <a:buClr>
                <a:schemeClr val="bg1"/>
              </a:buClr>
              <a:buSzPct val="100000"/>
              <a:defRPr sz="1867">
                <a:solidFill>
                  <a:schemeClr val="bg1"/>
                </a:solidFill>
              </a:defRPr>
            </a:lvl1pPr>
            <a:lvl2pPr>
              <a:defRPr sz="2133">
                <a:solidFill>
                  <a:schemeClr val="bg1"/>
                </a:solidFill>
              </a:defRPr>
            </a:lvl2pPr>
            <a:lvl3pPr>
              <a:defRPr sz="2133">
                <a:solidFill>
                  <a:schemeClr val="bg1"/>
                </a:solidFill>
              </a:defRPr>
            </a:lvl3pPr>
            <a:lvl4pPr>
              <a:defRPr sz="2133">
                <a:solidFill>
                  <a:schemeClr val="bg1"/>
                </a:solidFill>
              </a:defRPr>
            </a:lvl4pPr>
            <a:lvl5pPr>
              <a:defRPr sz="2133">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7B48F6E-B0ED-4025-A990-0415283C4F25}"/>
              </a:ext>
            </a:extLst>
          </p:cNvPr>
          <p:cNvSpPr txBox="1"/>
          <p:nvPr/>
        </p:nvSpPr>
        <p:spPr>
          <a:xfrm>
            <a:off x="317501" y="2682785"/>
            <a:ext cx="3048000" cy="1405641"/>
          </a:xfrm>
          <a:prstGeom prst="rect">
            <a:avLst/>
          </a:prstGeom>
          <a:noFill/>
        </p:spPr>
        <p:txBody>
          <a:bodyPr wrap="square" rtlCol="0">
            <a:spAutoFit/>
          </a:bodyPr>
          <a:lstStyle/>
          <a:p>
            <a:pPr marR="0" algn="l" rtl="0">
              <a:lnSpc>
                <a:spcPct val="100000"/>
              </a:lnSpc>
              <a:spcBef>
                <a:spcPts val="0"/>
              </a:spcBef>
              <a:spcAft>
                <a:spcPts val="0"/>
              </a:spcAft>
              <a:buClr>
                <a:schemeClr val="accent6"/>
              </a:buClr>
              <a:buSzPts val="3200"/>
              <a:buFont typeface="Raleway"/>
              <a:buNone/>
            </a:pPr>
            <a:r>
              <a:rPr lang="en-US" sz="4267" b="0" i="0" u="none" strike="noStrike" cap="none" noProof="0">
                <a:solidFill>
                  <a:schemeClr val="bg2">
                    <a:lumMod val="25000"/>
                  </a:schemeClr>
                </a:solidFill>
                <a:latin typeface="Raleway"/>
                <a:sym typeface="Raleway"/>
              </a:rPr>
              <a:t>Learning Objectives</a:t>
            </a:r>
            <a:endParaRPr lang="en-IN" sz="4267" b="0" i="0" u="none" strike="noStrike" cap="none">
              <a:solidFill>
                <a:schemeClr val="bg2">
                  <a:lumMod val="25000"/>
                </a:schemeClr>
              </a:solidFill>
              <a:latin typeface="Raleway"/>
              <a:sym typeface="Raleway"/>
            </a:endParaRPr>
          </a:p>
        </p:txBody>
      </p:sp>
    </p:spTree>
    <p:extLst>
      <p:ext uri="{BB962C8B-B14F-4D97-AF65-F5344CB8AC3E}">
        <p14:creationId xmlns:p14="http://schemas.microsoft.com/office/powerpoint/2010/main" val="2518556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7012B0A1-8D2A-40C9-A19C-F7BD2EBB3D41}"/>
              </a:ext>
            </a:extLst>
          </p:cNvPr>
          <p:cNvGrpSpPr/>
          <p:nvPr/>
        </p:nvGrpSpPr>
        <p:grpSpPr>
          <a:xfrm>
            <a:off x="4629798" y="1080491"/>
            <a:ext cx="6902733" cy="5098903"/>
            <a:chOff x="3490700" y="614632"/>
            <a:chExt cx="4943475" cy="3952495"/>
          </a:xfrm>
        </p:grpSpPr>
        <p:sp>
          <p:nvSpPr>
            <p:cNvPr id="57" name="AutoShape 9">
              <a:extLst>
                <a:ext uri="{FF2B5EF4-FFF2-40B4-BE49-F238E27FC236}">
                  <a16:creationId xmlns:a16="http://schemas.microsoft.com/office/drawing/2014/main" id="{0D452AEB-ADCB-41B9-815B-CF4E445476DE}"/>
                </a:ext>
              </a:extLst>
            </p:cNvPr>
            <p:cNvSpPr/>
            <p:nvPr/>
          </p:nvSpPr>
          <p:spPr>
            <a:xfrm>
              <a:off x="3490700" y="1407334"/>
              <a:ext cx="4943475" cy="779276"/>
            </a:xfrm>
            <a:prstGeom prst="rect">
              <a:avLst/>
            </a:prstGeom>
            <a:solidFill>
              <a:srgbClr val="3EDAD8">
                <a:alpha val="29804"/>
              </a:srgbClr>
            </a:solidFill>
          </p:spPr>
        </p:sp>
        <p:sp>
          <p:nvSpPr>
            <p:cNvPr id="58" name="AutoShape 11">
              <a:extLst>
                <a:ext uri="{FF2B5EF4-FFF2-40B4-BE49-F238E27FC236}">
                  <a16:creationId xmlns:a16="http://schemas.microsoft.com/office/drawing/2014/main" id="{568AD584-A823-4A54-8BE8-6FFEFE91F157}"/>
                </a:ext>
              </a:extLst>
            </p:cNvPr>
            <p:cNvSpPr/>
            <p:nvPr/>
          </p:nvSpPr>
          <p:spPr>
            <a:xfrm>
              <a:off x="3490700" y="1407334"/>
              <a:ext cx="2193864" cy="779276"/>
            </a:xfrm>
            <a:prstGeom prst="rect">
              <a:avLst/>
            </a:prstGeom>
            <a:solidFill>
              <a:srgbClr val="3EDAD8"/>
            </a:solidFill>
          </p:spPr>
        </p:sp>
        <p:grpSp>
          <p:nvGrpSpPr>
            <p:cNvPr id="59" name="Group 12">
              <a:extLst>
                <a:ext uri="{FF2B5EF4-FFF2-40B4-BE49-F238E27FC236}">
                  <a16:creationId xmlns:a16="http://schemas.microsoft.com/office/drawing/2014/main" id="{9B2AFA67-562F-478B-8A70-32621673CBB3}"/>
                </a:ext>
              </a:extLst>
            </p:cNvPr>
            <p:cNvGrpSpPr/>
            <p:nvPr/>
          </p:nvGrpSpPr>
          <p:grpSpPr>
            <a:xfrm rot="13500000">
              <a:off x="5406988" y="1530117"/>
              <a:ext cx="551473" cy="533711"/>
              <a:chOff x="0" y="0"/>
              <a:chExt cx="6350000" cy="6339840"/>
            </a:xfrm>
          </p:grpSpPr>
          <p:sp>
            <p:nvSpPr>
              <p:cNvPr id="91" name="Freeform 13">
                <a:extLst>
                  <a:ext uri="{FF2B5EF4-FFF2-40B4-BE49-F238E27FC236}">
                    <a16:creationId xmlns:a16="http://schemas.microsoft.com/office/drawing/2014/main" id="{D9AFE5D6-8796-486B-AA0F-30391F72B849}"/>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60" name="AutoShape 14">
              <a:extLst>
                <a:ext uri="{FF2B5EF4-FFF2-40B4-BE49-F238E27FC236}">
                  <a16:creationId xmlns:a16="http://schemas.microsoft.com/office/drawing/2014/main" id="{D11B9108-9055-45AC-B207-1427968EB077}"/>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61" name="AutoShape 16">
              <a:extLst>
                <a:ext uri="{FF2B5EF4-FFF2-40B4-BE49-F238E27FC236}">
                  <a16:creationId xmlns:a16="http://schemas.microsoft.com/office/drawing/2014/main" id="{50BAE97E-76F0-4A9C-AB47-2500AD398831}"/>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62" name="Group 17">
              <a:extLst>
                <a:ext uri="{FF2B5EF4-FFF2-40B4-BE49-F238E27FC236}">
                  <a16:creationId xmlns:a16="http://schemas.microsoft.com/office/drawing/2014/main" id="{9B1761BB-926B-4D4C-A8A2-4F82B9AD2322}"/>
                </a:ext>
              </a:extLst>
            </p:cNvPr>
            <p:cNvGrpSpPr/>
            <p:nvPr/>
          </p:nvGrpSpPr>
          <p:grpSpPr>
            <a:xfrm rot="13500000">
              <a:off x="5406988" y="2322819"/>
              <a:ext cx="551473" cy="533711"/>
              <a:chOff x="0" y="0"/>
              <a:chExt cx="6350000" cy="6339840"/>
            </a:xfrm>
          </p:grpSpPr>
          <p:sp>
            <p:nvSpPr>
              <p:cNvPr id="90" name="Freeform 18">
                <a:extLst>
                  <a:ext uri="{FF2B5EF4-FFF2-40B4-BE49-F238E27FC236}">
                    <a16:creationId xmlns:a16="http://schemas.microsoft.com/office/drawing/2014/main" id="{173FB75C-A7FC-45E4-AE5F-8BBE0B56075C}"/>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63" name="AutoShape 19">
              <a:extLst>
                <a:ext uri="{FF2B5EF4-FFF2-40B4-BE49-F238E27FC236}">
                  <a16:creationId xmlns:a16="http://schemas.microsoft.com/office/drawing/2014/main" id="{EA6F6B1D-8773-4604-A8CF-3BEE6DA9E859}"/>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64" name="AutoShape 21">
              <a:extLst>
                <a:ext uri="{FF2B5EF4-FFF2-40B4-BE49-F238E27FC236}">
                  <a16:creationId xmlns:a16="http://schemas.microsoft.com/office/drawing/2014/main" id="{4CEE4809-67A7-473A-8D5E-EA6DAE8B6AAA}"/>
                </a:ext>
              </a:extLst>
            </p:cNvPr>
            <p:cNvSpPr/>
            <p:nvPr/>
          </p:nvSpPr>
          <p:spPr>
            <a:xfrm>
              <a:off x="3490700" y="2992739"/>
              <a:ext cx="2193864" cy="779276"/>
            </a:xfrm>
            <a:prstGeom prst="rect">
              <a:avLst/>
            </a:prstGeom>
            <a:solidFill>
              <a:srgbClr val="2C92D5"/>
            </a:solidFill>
          </p:spPr>
        </p:sp>
        <p:grpSp>
          <p:nvGrpSpPr>
            <p:cNvPr id="65" name="Group 22">
              <a:extLst>
                <a:ext uri="{FF2B5EF4-FFF2-40B4-BE49-F238E27FC236}">
                  <a16:creationId xmlns:a16="http://schemas.microsoft.com/office/drawing/2014/main" id="{EAF47D17-EAFD-4503-969F-0C1890C58410}"/>
                </a:ext>
              </a:extLst>
            </p:cNvPr>
            <p:cNvGrpSpPr/>
            <p:nvPr/>
          </p:nvGrpSpPr>
          <p:grpSpPr>
            <a:xfrm rot="13500000">
              <a:off x="5406988" y="3115521"/>
              <a:ext cx="551473" cy="533711"/>
              <a:chOff x="0" y="0"/>
              <a:chExt cx="6350000" cy="6339840"/>
            </a:xfrm>
          </p:grpSpPr>
          <p:sp>
            <p:nvSpPr>
              <p:cNvPr id="89" name="Freeform 23">
                <a:extLst>
                  <a:ext uri="{FF2B5EF4-FFF2-40B4-BE49-F238E27FC236}">
                    <a16:creationId xmlns:a16="http://schemas.microsoft.com/office/drawing/2014/main" id="{DFFA67BC-0B8E-4787-95F8-4AD2730F630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66" name="AutoShape 24">
              <a:extLst>
                <a:ext uri="{FF2B5EF4-FFF2-40B4-BE49-F238E27FC236}">
                  <a16:creationId xmlns:a16="http://schemas.microsoft.com/office/drawing/2014/main" id="{BAF9769E-C51C-443B-860A-66CF0A92AC73}"/>
                </a:ext>
              </a:extLst>
            </p:cNvPr>
            <p:cNvSpPr/>
            <p:nvPr/>
          </p:nvSpPr>
          <p:spPr>
            <a:xfrm>
              <a:off x="3490700" y="3787851"/>
              <a:ext cx="4943475" cy="779276"/>
            </a:xfrm>
            <a:prstGeom prst="rect">
              <a:avLst/>
            </a:prstGeom>
            <a:solidFill>
              <a:srgbClr val="13538A">
                <a:alpha val="29804"/>
              </a:srgbClr>
            </a:solidFill>
          </p:spPr>
        </p:sp>
        <p:sp>
          <p:nvSpPr>
            <p:cNvPr id="67" name="AutoShape 26">
              <a:extLst>
                <a:ext uri="{FF2B5EF4-FFF2-40B4-BE49-F238E27FC236}">
                  <a16:creationId xmlns:a16="http://schemas.microsoft.com/office/drawing/2014/main" id="{84243EA9-CD79-49C0-88A8-0943D92DC7D1}"/>
                </a:ext>
              </a:extLst>
            </p:cNvPr>
            <p:cNvSpPr/>
            <p:nvPr/>
          </p:nvSpPr>
          <p:spPr>
            <a:xfrm>
              <a:off x="3490700" y="3787851"/>
              <a:ext cx="2193864" cy="779276"/>
            </a:xfrm>
            <a:prstGeom prst="rect">
              <a:avLst/>
            </a:prstGeom>
            <a:solidFill>
              <a:srgbClr val="13538A"/>
            </a:solidFill>
          </p:spPr>
        </p:sp>
        <p:grpSp>
          <p:nvGrpSpPr>
            <p:cNvPr id="68" name="Group 27">
              <a:extLst>
                <a:ext uri="{FF2B5EF4-FFF2-40B4-BE49-F238E27FC236}">
                  <a16:creationId xmlns:a16="http://schemas.microsoft.com/office/drawing/2014/main" id="{C734557C-635F-46C8-8A93-C9427087D92F}"/>
                </a:ext>
              </a:extLst>
            </p:cNvPr>
            <p:cNvGrpSpPr/>
            <p:nvPr/>
          </p:nvGrpSpPr>
          <p:grpSpPr>
            <a:xfrm rot="13500000">
              <a:off x="5406988" y="3910634"/>
              <a:ext cx="551473" cy="533711"/>
              <a:chOff x="0" y="0"/>
              <a:chExt cx="6350000" cy="6339840"/>
            </a:xfrm>
          </p:grpSpPr>
          <p:sp>
            <p:nvSpPr>
              <p:cNvPr id="88" name="Freeform 28">
                <a:extLst>
                  <a:ext uri="{FF2B5EF4-FFF2-40B4-BE49-F238E27FC236}">
                    <a16:creationId xmlns:a16="http://schemas.microsoft.com/office/drawing/2014/main" id="{4B70FC82-B595-4913-B180-7105180B922A}"/>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69" name="AutoShape 3">
              <a:extLst>
                <a:ext uri="{FF2B5EF4-FFF2-40B4-BE49-F238E27FC236}">
                  <a16:creationId xmlns:a16="http://schemas.microsoft.com/office/drawing/2014/main" id="{0EACBB40-CDB0-41A3-8CE6-B7B448170557}"/>
                </a:ext>
              </a:extLst>
            </p:cNvPr>
            <p:cNvSpPr/>
            <p:nvPr/>
          </p:nvSpPr>
          <p:spPr>
            <a:xfrm>
              <a:off x="3490700" y="614632"/>
              <a:ext cx="4943475" cy="779277"/>
            </a:xfrm>
            <a:prstGeom prst="rect">
              <a:avLst/>
            </a:prstGeom>
            <a:solidFill>
              <a:srgbClr val="86EAE9">
                <a:alpha val="29804"/>
              </a:srgbClr>
            </a:solidFill>
          </p:spPr>
        </p:sp>
        <p:sp>
          <p:nvSpPr>
            <p:cNvPr id="70" name="AutoShape 5">
              <a:extLst>
                <a:ext uri="{FF2B5EF4-FFF2-40B4-BE49-F238E27FC236}">
                  <a16:creationId xmlns:a16="http://schemas.microsoft.com/office/drawing/2014/main" id="{C78D9FE7-E0E3-4AA9-8949-E1A7F956361D}"/>
                </a:ext>
              </a:extLst>
            </p:cNvPr>
            <p:cNvSpPr/>
            <p:nvPr/>
          </p:nvSpPr>
          <p:spPr>
            <a:xfrm>
              <a:off x="3490700" y="614632"/>
              <a:ext cx="2193864" cy="779277"/>
            </a:xfrm>
            <a:prstGeom prst="rect">
              <a:avLst/>
            </a:prstGeom>
            <a:solidFill>
              <a:srgbClr val="86EAE9"/>
            </a:solidFill>
          </p:spPr>
        </p:sp>
        <p:grpSp>
          <p:nvGrpSpPr>
            <p:cNvPr id="71" name="Group 7">
              <a:extLst>
                <a:ext uri="{FF2B5EF4-FFF2-40B4-BE49-F238E27FC236}">
                  <a16:creationId xmlns:a16="http://schemas.microsoft.com/office/drawing/2014/main" id="{9219CB5C-8050-4B74-8E8F-57553E9D9996}"/>
                </a:ext>
              </a:extLst>
            </p:cNvPr>
            <p:cNvGrpSpPr/>
            <p:nvPr/>
          </p:nvGrpSpPr>
          <p:grpSpPr>
            <a:xfrm rot="13500000">
              <a:off x="5406988" y="737415"/>
              <a:ext cx="551473" cy="533711"/>
              <a:chOff x="0" y="0"/>
              <a:chExt cx="6350000" cy="6339840"/>
            </a:xfrm>
          </p:grpSpPr>
          <p:sp>
            <p:nvSpPr>
              <p:cNvPr id="87" name="Freeform 8">
                <a:extLst>
                  <a:ext uri="{FF2B5EF4-FFF2-40B4-BE49-F238E27FC236}">
                    <a16:creationId xmlns:a16="http://schemas.microsoft.com/office/drawing/2014/main" id="{7A8307C0-EF28-4A41-92D7-00198EB1817E}"/>
                  </a:ext>
                </a:extLst>
              </p:cNvPr>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72" name="Group 29">
              <a:extLst>
                <a:ext uri="{FF2B5EF4-FFF2-40B4-BE49-F238E27FC236}">
                  <a16:creationId xmlns:a16="http://schemas.microsoft.com/office/drawing/2014/main" id="{7F7A9832-BE25-480C-8692-4462BC9D2CA1}"/>
                </a:ext>
              </a:extLst>
            </p:cNvPr>
            <p:cNvGrpSpPr/>
            <p:nvPr/>
          </p:nvGrpSpPr>
          <p:grpSpPr>
            <a:xfrm>
              <a:off x="3686221" y="639658"/>
              <a:ext cx="359619" cy="729224"/>
              <a:chOff x="0" y="0"/>
              <a:chExt cx="1044123" cy="2052334"/>
            </a:xfrm>
          </p:grpSpPr>
          <p:pic>
            <p:nvPicPr>
              <p:cNvPr id="85" name="Picture 30">
                <a:extLst>
                  <a:ext uri="{FF2B5EF4-FFF2-40B4-BE49-F238E27FC236}">
                    <a16:creationId xmlns:a16="http://schemas.microsoft.com/office/drawing/2014/main" id="{0C018CF1-6C45-4D5B-A79F-17B0F366412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6" name="TextBox 31">
                <a:extLst>
                  <a:ext uri="{FF2B5EF4-FFF2-40B4-BE49-F238E27FC236}">
                    <a16:creationId xmlns:a16="http://schemas.microsoft.com/office/drawing/2014/main" id="{2DC8B32B-B7F3-48D1-8D56-928655A8539F}"/>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rgbClr val="86EAE9"/>
                    </a:solidFill>
                    <a:latin typeface="Aileron Heavy"/>
                  </a:rPr>
                  <a:t>01</a:t>
                </a:r>
              </a:p>
            </p:txBody>
          </p:sp>
        </p:grpSp>
        <p:grpSp>
          <p:nvGrpSpPr>
            <p:cNvPr id="73" name="Group 33">
              <a:extLst>
                <a:ext uri="{FF2B5EF4-FFF2-40B4-BE49-F238E27FC236}">
                  <a16:creationId xmlns:a16="http://schemas.microsoft.com/office/drawing/2014/main" id="{AB410FED-A75E-4803-AAFB-193248319CF3}"/>
                </a:ext>
              </a:extLst>
            </p:cNvPr>
            <p:cNvGrpSpPr/>
            <p:nvPr/>
          </p:nvGrpSpPr>
          <p:grpSpPr>
            <a:xfrm>
              <a:off x="3686221" y="1428270"/>
              <a:ext cx="359619" cy="729224"/>
              <a:chOff x="0" y="0"/>
              <a:chExt cx="1044123" cy="2052334"/>
            </a:xfrm>
          </p:grpSpPr>
          <p:pic>
            <p:nvPicPr>
              <p:cNvPr id="83" name="Picture 34">
                <a:extLst>
                  <a:ext uri="{FF2B5EF4-FFF2-40B4-BE49-F238E27FC236}">
                    <a16:creationId xmlns:a16="http://schemas.microsoft.com/office/drawing/2014/main" id="{1089D342-94E3-4509-98F2-75544E007A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4" name="TextBox 35">
                <a:extLst>
                  <a:ext uri="{FF2B5EF4-FFF2-40B4-BE49-F238E27FC236}">
                    <a16:creationId xmlns:a16="http://schemas.microsoft.com/office/drawing/2014/main" id="{1373B02D-7E26-4EE1-9B1C-6DC91E05CA89}"/>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02</a:t>
                </a:r>
              </a:p>
            </p:txBody>
          </p:sp>
        </p:grpSp>
        <p:grpSp>
          <p:nvGrpSpPr>
            <p:cNvPr id="74" name="Group 37">
              <a:extLst>
                <a:ext uri="{FF2B5EF4-FFF2-40B4-BE49-F238E27FC236}">
                  <a16:creationId xmlns:a16="http://schemas.microsoft.com/office/drawing/2014/main" id="{386C869B-50D7-40CA-B0D8-CC13D7B7D316}"/>
                </a:ext>
              </a:extLst>
            </p:cNvPr>
            <p:cNvGrpSpPr/>
            <p:nvPr/>
          </p:nvGrpSpPr>
          <p:grpSpPr>
            <a:xfrm>
              <a:off x="3686221" y="2225063"/>
              <a:ext cx="359619" cy="729224"/>
              <a:chOff x="0" y="0"/>
              <a:chExt cx="1044123" cy="2052334"/>
            </a:xfrm>
          </p:grpSpPr>
          <p:pic>
            <p:nvPicPr>
              <p:cNvPr id="81" name="Picture 38">
                <a:extLst>
                  <a:ext uri="{FF2B5EF4-FFF2-40B4-BE49-F238E27FC236}">
                    <a16:creationId xmlns:a16="http://schemas.microsoft.com/office/drawing/2014/main" id="{4472D049-D0E7-4BD5-B125-BE3945E364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2" name="TextBox 39">
                <a:extLst>
                  <a:ext uri="{FF2B5EF4-FFF2-40B4-BE49-F238E27FC236}">
                    <a16:creationId xmlns:a16="http://schemas.microsoft.com/office/drawing/2014/main" id="{54D71FCF-83ED-4A55-8412-32D9869E0947}"/>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03</a:t>
                </a:r>
              </a:p>
            </p:txBody>
          </p:sp>
        </p:grpSp>
        <p:grpSp>
          <p:nvGrpSpPr>
            <p:cNvPr id="75" name="Group 74">
              <a:extLst>
                <a:ext uri="{FF2B5EF4-FFF2-40B4-BE49-F238E27FC236}">
                  <a16:creationId xmlns:a16="http://schemas.microsoft.com/office/drawing/2014/main" id="{BD911274-2EE6-41A7-AD6F-54B49916C976}"/>
                </a:ext>
              </a:extLst>
            </p:cNvPr>
            <p:cNvGrpSpPr/>
            <p:nvPr/>
          </p:nvGrpSpPr>
          <p:grpSpPr>
            <a:xfrm>
              <a:off x="3686221" y="3017765"/>
              <a:ext cx="359619" cy="729224"/>
              <a:chOff x="0" y="0"/>
              <a:chExt cx="1044123" cy="2052334"/>
            </a:xfrm>
          </p:grpSpPr>
          <p:pic>
            <p:nvPicPr>
              <p:cNvPr id="79" name="Picture 42">
                <a:extLst>
                  <a:ext uri="{FF2B5EF4-FFF2-40B4-BE49-F238E27FC236}">
                    <a16:creationId xmlns:a16="http://schemas.microsoft.com/office/drawing/2014/main" id="{3A171F1A-F0CD-485D-BB71-AA9A14E1C3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80" name="TextBox 43">
                <a:extLst>
                  <a:ext uri="{FF2B5EF4-FFF2-40B4-BE49-F238E27FC236}">
                    <a16:creationId xmlns:a16="http://schemas.microsoft.com/office/drawing/2014/main" id="{B35A2DA0-9984-4F34-8272-104B4C84E21B}"/>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04</a:t>
                </a:r>
              </a:p>
            </p:txBody>
          </p:sp>
        </p:grpSp>
        <p:grpSp>
          <p:nvGrpSpPr>
            <p:cNvPr id="76" name="Group 45">
              <a:extLst>
                <a:ext uri="{FF2B5EF4-FFF2-40B4-BE49-F238E27FC236}">
                  <a16:creationId xmlns:a16="http://schemas.microsoft.com/office/drawing/2014/main" id="{5F2B94E0-B258-4CDB-9EBC-401D214D810B}"/>
                </a:ext>
              </a:extLst>
            </p:cNvPr>
            <p:cNvGrpSpPr/>
            <p:nvPr/>
          </p:nvGrpSpPr>
          <p:grpSpPr>
            <a:xfrm>
              <a:off x="3686221" y="3812878"/>
              <a:ext cx="359619" cy="729224"/>
              <a:chOff x="0" y="0"/>
              <a:chExt cx="1044123" cy="2052334"/>
            </a:xfrm>
          </p:grpSpPr>
          <p:pic>
            <p:nvPicPr>
              <p:cNvPr id="77" name="Picture 46">
                <a:extLst>
                  <a:ext uri="{FF2B5EF4-FFF2-40B4-BE49-F238E27FC236}">
                    <a16:creationId xmlns:a16="http://schemas.microsoft.com/office/drawing/2014/main" id="{D4584C8E-C2DB-4B12-9AB7-A489504222E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78" name="TextBox 47">
                <a:extLst>
                  <a:ext uri="{FF2B5EF4-FFF2-40B4-BE49-F238E27FC236}">
                    <a16:creationId xmlns:a16="http://schemas.microsoft.com/office/drawing/2014/main" id="{676F3C91-903A-4353-B799-0936A660472E}"/>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rgbClr val="86EAE9"/>
                    </a:solidFill>
                    <a:latin typeface="Aileron Heavy"/>
                    <a:cs typeface="Arial"/>
                    <a:sym typeface="Arial"/>
                  </a:rPr>
                  <a:t>05</a:t>
                </a:r>
              </a:p>
            </p:txBody>
          </p:sp>
        </p:grpSp>
      </p:grpSp>
      <p:sp>
        <p:nvSpPr>
          <p:cNvPr id="3" name="Date Placeholder 2">
            <a:extLst>
              <a:ext uri="{FF2B5EF4-FFF2-40B4-BE49-F238E27FC236}">
                <a16:creationId xmlns:a16="http://schemas.microsoft.com/office/drawing/2014/main" id="{D0DC07CE-A8BE-45B7-9699-2C3186B53B08}"/>
              </a:ext>
            </a:extLst>
          </p:cNvPr>
          <p:cNvSpPr>
            <a:spLocks noGrp="1"/>
          </p:cNvSpPr>
          <p:nvPr>
            <p:ph type="dt" sz="half" idx="10"/>
          </p:nvPr>
        </p:nvSpPr>
        <p:spPr/>
        <p:txBody>
          <a:bodyPr/>
          <a:lstStyle/>
          <a:p>
            <a:fld id="{4EE5579B-554F-483E-A8D1-ED7473EB15E6}" type="datetimeFigureOut">
              <a:rPr lang="en-IN" smtClean="0"/>
              <a:t>31-08-2023</a:t>
            </a:fld>
            <a:endParaRPr lang="en-IN"/>
          </a:p>
        </p:txBody>
      </p:sp>
      <p:sp>
        <p:nvSpPr>
          <p:cNvPr id="4" name="Footer Placeholder 3">
            <a:extLst>
              <a:ext uri="{FF2B5EF4-FFF2-40B4-BE49-F238E27FC236}">
                <a16:creationId xmlns:a16="http://schemas.microsoft.com/office/drawing/2014/main" id="{B33652B5-CAD7-4BEE-8AB6-C7568F3322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3ECBB4-68B0-4F22-A019-CAE7412A61BD}"/>
              </a:ext>
            </a:extLst>
          </p:cNvPr>
          <p:cNvSpPr>
            <a:spLocks noGrp="1"/>
          </p:cNvSpPr>
          <p:nvPr>
            <p:ph type="sldNum" sz="quarter" idx="12"/>
          </p:nvPr>
        </p:nvSpPr>
        <p:spPr/>
        <p:txBody>
          <a:bodyPr/>
          <a:lstStyle/>
          <a:p>
            <a:fld id="{0482F118-D10E-47DD-AB75-FAFEE08C238D}" type="slidenum">
              <a:rPr lang="en-IN" smtClean="0"/>
              <a:t>‹#›</a:t>
            </a:fld>
            <a:endParaRPr lang="en-IN"/>
          </a:p>
        </p:txBody>
      </p:sp>
      <p:sp>
        <p:nvSpPr>
          <p:cNvPr id="6" name="Google Shape;28;p4">
            <a:extLst>
              <a:ext uri="{FF2B5EF4-FFF2-40B4-BE49-F238E27FC236}">
                <a16:creationId xmlns:a16="http://schemas.microsoft.com/office/drawing/2014/main" id="{CD7E5962-3CC9-46B0-AE4D-5D804B2F882D}"/>
              </a:ext>
            </a:extLst>
          </p:cNvPr>
          <p:cNvSpPr/>
          <p:nvPr/>
        </p:nvSpPr>
        <p:spPr>
          <a:xfrm>
            <a:off x="0" y="2132900"/>
            <a:ext cx="2280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 name="Google Shape;29;p4">
            <a:extLst>
              <a:ext uri="{FF2B5EF4-FFF2-40B4-BE49-F238E27FC236}">
                <a16:creationId xmlns:a16="http://schemas.microsoft.com/office/drawing/2014/main" id="{912D23AF-6C38-42BD-BE6C-20EE447DDAD0}"/>
              </a:ext>
            </a:extLst>
          </p:cNvPr>
          <p:cNvSpPr/>
          <p:nvPr/>
        </p:nvSpPr>
        <p:spPr>
          <a:xfrm>
            <a:off x="1696367" y="2132900"/>
            <a:ext cx="22804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 name="TextBox 7">
            <a:extLst>
              <a:ext uri="{FF2B5EF4-FFF2-40B4-BE49-F238E27FC236}">
                <a16:creationId xmlns:a16="http://schemas.microsoft.com/office/drawing/2014/main" id="{A4467777-A9D7-420E-B823-D7824D29BF14}"/>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grpSp>
        <p:nvGrpSpPr>
          <p:cNvPr id="9" name="Group 8">
            <a:extLst>
              <a:ext uri="{FF2B5EF4-FFF2-40B4-BE49-F238E27FC236}">
                <a16:creationId xmlns:a16="http://schemas.microsoft.com/office/drawing/2014/main" id="{F8A2A4E7-73AA-4B26-ABBF-BCA0E91D622E}"/>
              </a:ext>
            </a:extLst>
          </p:cNvPr>
          <p:cNvGrpSpPr/>
          <p:nvPr/>
        </p:nvGrpSpPr>
        <p:grpSpPr>
          <a:xfrm>
            <a:off x="4629798" y="1080491"/>
            <a:ext cx="6902733" cy="5098903"/>
            <a:chOff x="3490700" y="614632"/>
            <a:chExt cx="4943475" cy="3952495"/>
          </a:xfrm>
        </p:grpSpPr>
        <p:sp>
          <p:nvSpPr>
            <p:cNvPr id="10" name="AutoShape 9">
              <a:extLst>
                <a:ext uri="{FF2B5EF4-FFF2-40B4-BE49-F238E27FC236}">
                  <a16:creationId xmlns:a16="http://schemas.microsoft.com/office/drawing/2014/main" id="{DF23899F-EA72-4360-A5E4-C7F0C4D413D2}"/>
                </a:ext>
              </a:extLst>
            </p:cNvPr>
            <p:cNvSpPr/>
            <p:nvPr/>
          </p:nvSpPr>
          <p:spPr>
            <a:xfrm>
              <a:off x="3490700" y="1407334"/>
              <a:ext cx="4943475" cy="779276"/>
            </a:xfrm>
            <a:prstGeom prst="rect">
              <a:avLst/>
            </a:prstGeom>
            <a:solidFill>
              <a:srgbClr val="3EDAD8">
                <a:alpha val="29804"/>
              </a:srgbClr>
            </a:solidFill>
          </p:spPr>
        </p:sp>
        <p:sp>
          <p:nvSpPr>
            <p:cNvPr id="11" name="AutoShape 11">
              <a:extLst>
                <a:ext uri="{FF2B5EF4-FFF2-40B4-BE49-F238E27FC236}">
                  <a16:creationId xmlns:a16="http://schemas.microsoft.com/office/drawing/2014/main" id="{FF9BDC49-5B18-449B-8695-90A116FD6814}"/>
                </a:ext>
              </a:extLst>
            </p:cNvPr>
            <p:cNvSpPr/>
            <p:nvPr/>
          </p:nvSpPr>
          <p:spPr>
            <a:xfrm>
              <a:off x="3490700" y="1407334"/>
              <a:ext cx="2193864" cy="779276"/>
            </a:xfrm>
            <a:prstGeom prst="rect">
              <a:avLst/>
            </a:prstGeom>
            <a:solidFill>
              <a:srgbClr val="3EDAD8"/>
            </a:solidFill>
          </p:spPr>
        </p:sp>
        <p:grpSp>
          <p:nvGrpSpPr>
            <p:cNvPr id="12" name="Group 12">
              <a:extLst>
                <a:ext uri="{FF2B5EF4-FFF2-40B4-BE49-F238E27FC236}">
                  <a16:creationId xmlns:a16="http://schemas.microsoft.com/office/drawing/2014/main" id="{9953EEE7-CC41-4E6F-A72A-6FA563A9181F}"/>
                </a:ext>
              </a:extLst>
            </p:cNvPr>
            <p:cNvGrpSpPr/>
            <p:nvPr/>
          </p:nvGrpSpPr>
          <p:grpSpPr>
            <a:xfrm rot="13500000">
              <a:off x="5394002" y="1529603"/>
              <a:ext cx="551473" cy="533711"/>
              <a:chOff x="109920" y="-104766"/>
              <a:chExt cx="6350000" cy="6339840"/>
            </a:xfrm>
          </p:grpSpPr>
          <p:sp>
            <p:nvSpPr>
              <p:cNvPr id="44" name="Freeform 13">
                <a:extLst>
                  <a:ext uri="{FF2B5EF4-FFF2-40B4-BE49-F238E27FC236}">
                    <a16:creationId xmlns:a16="http://schemas.microsoft.com/office/drawing/2014/main" id="{6FC72474-5D23-4380-B5D2-477434FA6FB4}"/>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3" name="AutoShape 14">
              <a:extLst>
                <a:ext uri="{FF2B5EF4-FFF2-40B4-BE49-F238E27FC236}">
                  <a16:creationId xmlns:a16="http://schemas.microsoft.com/office/drawing/2014/main" id="{4A6DFC01-8A72-4F38-A9AC-9CE0FEC0C3DA}"/>
                </a:ext>
              </a:extLst>
            </p:cNvPr>
            <p:cNvSpPr/>
            <p:nvPr/>
          </p:nvSpPr>
          <p:spPr>
            <a:xfrm>
              <a:off x="3490700" y="2200037"/>
              <a:ext cx="4943475" cy="779276"/>
            </a:xfrm>
            <a:prstGeom prst="rect">
              <a:avLst/>
            </a:prstGeom>
            <a:solidFill>
              <a:srgbClr val="37C9EF">
                <a:alpha val="29804"/>
              </a:srgbClr>
            </a:solidFill>
          </p:spPr>
          <p:txBody>
            <a:bodyPr/>
            <a:lstStyle/>
            <a:p>
              <a:endParaRPr lang="en-IN" sz="1600"/>
            </a:p>
          </p:txBody>
        </p:sp>
        <p:sp>
          <p:nvSpPr>
            <p:cNvPr id="14" name="AutoShape 16">
              <a:extLst>
                <a:ext uri="{FF2B5EF4-FFF2-40B4-BE49-F238E27FC236}">
                  <a16:creationId xmlns:a16="http://schemas.microsoft.com/office/drawing/2014/main" id="{8135AA6E-FA96-4CCA-ACC6-DD300160A499}"/>
                </a:ext>
              </a:extLst>
            </p:cNvPr>
            <p:cNvSpPr/>
            <p:nvPr/>
          </p:nvSpPr>
          <p:spPr>
            <a:xfrm>
              <a:off x="3490700" y="2200037"/>
              <a:ext cx="2193864" cy="779276"/>
            </a:xfrm>
            <a:prstGeom prst="rect">
              <a:avLst/>
            </a:prstGeom>
            <a:solidFill>
              <a:srgbClr val="37C9EF"/>
            </a:solidFill>
          </p:spPr>
          <p:txBody>
            <a:bodyPr/>
            <a:lstStyle/>
            <a:p>
              <a:endParaRPr lang="en-IN" sz="1600"/>
            </a:p>
          </p:txBody>
        </p:sp>
        <p:grpSp>
          <p:nvGrpSpPr>
            <p:cNvPr id="15" name="Group 17">
              <a:extLst>
                <a:ext uri="{FF2B5EF4-FFF2-40B4-BE49-F238E27FC236}">
                  <a16:creationId xmlns:a16="http://schemas.microsoft.com/office/drawing/2014/main" id="{86676534-1D78-46F1-A9E8-074DC8651AD4}"/>
                </a:ext>
              </a:extLst>
            </p:cNvPr>
            <p:cNvGrpSpPr/>
            <p:nvPr/>
          </p:nvGrpSpPr>
          <p:grpSpPr>
            <a:xfrm rot="13500000">
              <a:off x="5394002" y="2322305"/>
              <a:ext cx="551473" cy="533711"/>
              <a:chOff x="109920" y="-104766"/>
              <a:chExt cx="6350000" cy="6339840"/>
            </a:xfrm>
          </p:grpSpPr>
          <p:sp>
            <p:nvSpPr>
              <p:cNvPr id="43" name="Freeform 18">
                <a:extLst>
                  <a:ext uri="{FF2B5EF4-FFF2-40B4-BE49-F238E27FC236}">
                    <a16:creationId xmlns:a16="http://schemas.microsoft.com/office/drawing/2014/main" id="{05EA956C-CF4C-49E3-B96C-DD708530FA98}"/>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16" name="AutoShape 19">
              <a:extLst>
                <a:ext uri="{FF2B5EF4-FFF2-40B4-BE49-F238E27FC236}">
                  <a16:creationId xmlns:a16="http://schemas.microsoft.com/office/drawing/2014/main" id="{86096E7E-3112-4007-AC15-27C6EF166C3E}"/>
                </a:ext>
              </a:extLst>
            </p:cNvPr>
            <p:cNvSpPr/>
            <p:nvPr/>
          </p:nvSpPr>
          <p:spPr>
            <a:xfrm>
              <a:off x="3490700" y="2992739"/>
              <a:ext cx="4943475" cy="779276"/>
            </a:xfrm>
            <a:prstGeom prst="rect">
              <a:avLst/>
            </a:prstGeom>
            <a:solidFill>
              <a:srgbClr val="2C92D5">
                <a:alpha val="29804"/>
              </a:srgbClr>
            </a:solidFill>
          </p:spPr>
          <p:txBody>
            <a:bodyPr/>
            <a:lstStyle/>
            <a:p>
              <a:endParaRPr lang="en-IN" sz="1600"/>
            </a:p>
          </p:txBody>
        </p:sp>
        <p:sp>
          <p:nvSpPr>
            <p:cNvPr id="17" name="AutoShape 21">
              <a:extLst>
                <a:ext uri="{FF2B5EF4-FFF2-40B4-BE49-F238E27FC236}">
                  <a16:creationId xmlns:a16="http://schemas.microsoft.com/office/drawing/2014/main" id="{625E5E7E-D5A0-4D9A-B8FB-1E6DCBA127B9}"/>
                </a:ext>
              </a:extLst>
            </p:cNvPr>
            <p:cNvSpPr/>
            <p:nvPr/>
          </p:nvSpPr>
          <p:spPr>
            <a:xfrm>
              <a:off x="3490700" y="2992739"/>
              <a:ext cx="2193864" cy="779276"/>
            </a:xfrm>
            <a:prstGeom prst="rect">
              <a:avLst/>
            </a:prstGeom>
            <a:solidFill>
              <a:srgbClr val="2C92D5"/>
            </a:solidFill>
          </p:spPr>
        </p:sp>
        <p:grpSp>
          <p:nvGrpSpPr>
            <p:cNvPr id="18" name="Group 22">
              <a:extLst>
                <a:ext uri="{FF2B5EF4-FFF2-40B4-BE49-F238E27FC236}">
                  <a16:creationId xmlns:a16="http://schemas.microsoft.com/office/drawing/2014/main" id="{4061895C-F391-4817-BF3F-8E50C2FECBEA}"/>
                </a:ext>
              </a:extLst>
            </p:cNvPr>
            <p:cNvGrpSpPr/>
            <p:nvPr/>
          </p:nvGrpSpPr>
          <p:grpSpPr>
            <a:xfrm rot="13500000">
              <a:off x="5394002" y="3115007"/>
              <a:ext cx="551473" cy="533711"/>
              <a:chOff x="109920" y="-104766"/>
              <a:chExt cx="6350000" cy="6339840"/>
            </a:xfrm>
          </p:grpSpPr>
          <p:sp>
            <p:nvSpPr>
              <p:cNvPr id="42" name="Freeform 23">
                <a:extLst>
                  <a:ext uri="{FF2B5EF4-FFF2-40B4-BE49-F238E27FC236}">
                    <a16:creationId xmlns:a16="http://schemas.microsoft.com/office/drawing/2014/main" id="{8FF436F2-20EF-448D-8B87-B31FE3FB5D6A}"/>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19" name="AutoShape 24">
              <a:extLst>
                <a:ext uri="{FF2B5EF4-FFF2-40B4-BE49-F238E27FC236}">
                  <a16:creationId xmlns:a16="http://schemas.microsoft.com/office/drawing/2014/main" id="{80C06343-2DFC-41E8-8203-714082E12736}"/>
                </a:ext>
              </a:extLst>
            </p:cNvPr>
            <p:cNvSpPr/>
            <p:nvPr/>
          </p:nvSpPr>
          <p:spPr>
            <a:xfrm>
              <a:off x="3490700" y="3787851"/>
              <a:ext cx="4943475" cy="779276"/>
            </a:xfrm>
            <a:prstGeom prst="rect">
              <a:avLst/>
            </a:prstGeom>
            <a:solidFill>
              <a:srgbClr val="13538A">
                <a:alpha val="29804"/>
              </a:srgbClr>
            </a:solidFill>
          </p:spPr>
        </p:sp>
        <p:sp>
          <p:nvSpPr>
            <p:cNvPr id="20" name="AutoShape 26">
              <a:extLst>
                <a:ext uri="{FF2B5EF4-FFF2-40B4-BE49-F238E27FC236}">
                  <a16:creationId xmlns:a16="http://schemas.microsoft.com/office/drawing/2014/main" id="{D5A91417-9FDE-4ED5-A136-088C8F6BE3AC}"/>
                </a:ext>
              </a:extLst>
            </p:cNvPr>
            <p:cNvSpPr/>
            <p:nvPr/>
          </p:nvSpPr>
          <p:spPr>
            <a:xfrm>
              <a:off x="3490700" y="3787851"/>
              <a:ext cx="2193864" cy="779276"/>
            </a:xfrm>
            <a:prstGeom prst="rect">
              <a:avLst/>
            </a:prstGeom>
            <a:solidFill>
              <a:srgbClr val="13538A"/>
            </a:solidFill>
          </p:spPr>
        </p:sp>
        <p:grpSp>
          <p:nvGrpSpPr>
            <p:cNvPr id="21" name="Group 27">
              <a:extLst>
                <a:ext uri="{FF2B5EF4-FFF2-40B4-BE49-F238E27FC236}">
                  <a16:creationId xmlns:a16="http://schemas.microsoft.com/office/drawing/2014/main" id="{DB7D9D60-A5B3-4DE6-93CB-03DD27B1DA15}"/>
                </a:ext>
              </a:extLst>
            </p:cNvPr>
            <p:cNvGrpSpPr/>
            <p:nvPr/>
          </p:nvGrpSpPr>
          <p:grpSpPr>
            <a:xfrm rot="13500000">
              <a:off x="5394002" y="3910120"/>
              <a:ext cx="551473" cy="533711"/>
              <a:chOff x="109920" y="-104766"/>
              <a:chExt cx="6350000" cy="6339840"/>
            </a:xfrm>
          </p:grpSpPr>
          <p:sp>
            <p:nvSpPr>
              <p:cNvPr id="41" name="Freeform 28">
                <a:extLst>
                  <a:ext uri="{FF2B5EF4-FFF2-40B4-BE49-F238E27FC236}">
                    <a16:creationId xmlns:a16="http://schemas.microsoft.com/office/drawing/2014/main" id="{4E4E5125-FD5A-48FA-B69C-45E5194E4733}"/>
                  </a:ext>
                </a:extLst>
              </p:cNvPr>
              <p:cNvSpPr/>
              <p:nvPr/>
            </p:nvSpPr>
            <p:spPr>
              <a:xfrm>
                <a:off x="109920" y="-104766"/>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sp>
          <p:nvSpPr>
            <p:cNvPr id="22" name="AutoShape 3">
              <a:extLst>
                <a:ext uri="{FF2B5EF4-FFF2-40B4-BE49-F238E27FC236}">
                  <a16:creationId xmlns:a16="http://schemas.microsoft.com/office/drawing/2014/main" id="{45D978E8-8A45-41B8-A5BE-876C58C144D8}"/>
                </a:ext>
              </a:extLst>
            </p:cNvPr>
            <p:cNvSpPr/>
            <p:nvPr/>
          </p:nvSpPr>
          <p:spPr>
            <a:xfrm>
              <a:off x="3490700" y="614632"/>
              <a:ext cx="4943475" cy="779277"/>
            </a:xfrm>
            <a:prstGeom prst="rect">
              <a:avLst/>
            </a:prstGeom>
            <a:solidFill>
              <a:srgbClr val="86EAE9">
                <a:alpha val="29804"/>
              </a:srgbClr>
            </a:solidFill>
          </p:spPr>
        </p:sp>
        <p:sp>
          <p:nvSpPr>
            <p:cNvPr id="23" name="AutoShape 5">
              <a:extLst>
                <a:ext uri="{FF2B5EF4-FFF2-40B4-BE49-F238E27FC236}">
                  <a16:creationId xmlns:a16="http://schemas.microsoft.com/office/drawing/2014/main" id="{AEBE658B-B4FF-4DF0-8418-0CE597737FE0}"/>
                </a:ext>
              </a:extLst>
            </p:cNvPr>
            <p:cNvSpPr/>
            <p:nvPr/>
          </p:nvSpPr>
          <p:spPr>
            <a:xfrm>
              <a:off x="3490700" y="614632"/>
              <a:ext cx="2193864" cy="779277"/>
            </a:xfrm>
            <a:prstGeom prst="rect">
              <a:avLst/>
            </a:prstGeom>
            <a:solidFill>
              <a:srgbClr val="86EAE9"/>
            </a:solidFill>
          </p:spPr>
        </p:sp>
        <p:grpSp>
          <p:nvGrpSpPr>
            <p:cNvPr id="24" name="Group 7">
              <a:extLst>
                <a:ext uri="{FF2B5EF4-FFF2-40B4-BE49-F238E27FC236}">
                  <a16:creationId xmlns:a16="http://schemas.microsoft.com/office/drawing/2014/main" id="{E9976ED5-2679-4770-9671-29BE3EF8064D}"/>
                </a:ext>
              </a:extLst>
            </p:cNvPr>
            <p:cNvGrpSpPr/>
            <p:nvPr/>
          </p:nvGrpSpPr>
          <p:grpSpPr>
            <a:xfrm rot="13500000">
              <a:off x="5400495" y="737158"/>
              <a:ext cx="551473" cy="533711"/>
              <a:chOff x="54960" y="-52383"/>
              <a:chExt cx="6350000" cy="6339840"/>
            </a:xfrm>
          </p:grpSpPr>
          <p:sp>
            <p:nvSpPr>
              <p:cNvPr id="40" name="Freeform 8">
                <a:extLst>
                  <a:ext uri="{FF2B5EF4-FFF2-40B4-BE49-F238E27FC236}">
                    <a16:creationId xmlns:a16="http://schemas.microsoft.com/office/drawing/2014/main" id="{D0021416-F02F-483D-8CF4-42F3560E4085}"/>
                  </a:ext>
                </a:extLst>
              </p:cNvPr>
              <p:cNvSpPr/>
              <p:nvPr/>
            </p:nvSpPr>
            <p:spPr>
              <a:xfrm>
                <a:off x="54960" y="-52383"/>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grpSp>
          <p:nvGrpSpPr>
            <p:cNvPr id="25" name="Group 29">
              <a:extLst>
                <a:ext uri="{FF2B5EF4-FFF2-40B4-BE49-F238E27FC236}">
                  <a16:creationId xmlns:a16="http://schemas.microsoft.com/office/drawing/2014/main" id="{FDCF12DE-8CDF-417B-BA8C-81759CA439FC}"/>
                </a:ext>
              </a:extLst>
            </p:cNvPr>
            <p:cNvGrpSpPr/>
            <p:nvPr/>
          </p:nvGrpSpPr>
          <p:grpSpPr>
            <a:xfrm>
              <a:off x="3686221" y="639658"/>
              <a:ext cx="359619" cy="729224"/>
              <a:chOff x="0" y="0"/>
              <a:chExt cx="1044123" cy="2052334"/>
            </a:xfrm>
          </p:grpSpPr>
          <p:pic>
            <p:nvPicPr>
              <p:cNvPr id="38" name="Picture 30">
                <a:extLst>
                  <a:ext uri="{FF2B5EF4-FFF2-40B4-BE49-F238E27FC236}">
                    <a16:creationId xmlns:a16="http://schemas.microsoft.com/office/drawing/2014/main" id="{22275676-21EF-40E0-9DC2-1D4CD0298AB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9" name="TextBox 31">
                <a:extLst>
                  <a:ext uri="{FF2B5EF4-FFF2-40B4-BE49-F238E27FC236}">
                    <a16:creationId xmlns:a16="http://schemas.microsoft.com/office/drawing/2014/main" id="{ED14F621-4170-4003-ADD9-60E0029AD888}"/>
                  </a:ext>
                </a:extLst>
              </p:cNvPr>
              <p:cNvSpPr txBox="1"/>
              <p:nvPr/>
            </p:nvSpPr>
            <p:spPr>
              <a:xfrm>
                <a:off x="135671" y="224669"/>
                <a:ext cx="772779" cy="1059222"/>
              </a:xfrm>
              <a:prstGeom prst="rect">
                <a:avLst/>
              </a:prstGeom>
            </p:spPr>
            <p:txBody>
              <a:bodyPr lIns="0" tIns="0" rIns="0" bIns="0" rtlCol="0" anchor="t">
                <a:spAutoFit/>
              </a:bodyPr>
              <a:lstStyle/>
              <a:p>
                <a:pPr marL="0" lvl="0" indent="0" algn="ctr">
                  <a:lnSpc>
                    <a:spcPct val="200000"/>
                  </a:lnSpc>
                  <a:spcBef>
                    <a:spcPct val="0"/>
                  </a:spcBef>
                </a:pPr>
                <a:r>
                  <a:rPr lang="en-US" sz="1867" b="1" u="none">
                    <a:solidFill>
                      <a:schemeClr val="tx2">
                        <a:lumMod val="50000"/>
                      </a:schemeClr>
                    </a:solidFill>
                    <a:latin typeface="Aileron Heavy"/>
                  </a:rPr>
                  <a:t>01</a:t>
                </a:r>
              </a:p>
            </p:txBody>
          </p:sp>
        </p:grpSp>
        <p:grpSp>
          <p:nvGrpSpPr>
            <p:cNvPr id="26" name="Group 33">
              <a:extLst>
                <a:ext uri="{FF2B5EF4-FFF2-40B4-BE49-F238E27FC236}">
                  <a16:creationId xmlns:a16="http://schemas.microsoft.com/office/drawing/2014/main" id="{0635C17B-973F-4880-9AE2-2158F729E562}"/>
                </a:ext>
              </a:extLst>
            </p:cNvPr>
            <p:cNvGrpSpPr/>
            <p:nvPr/>
          </p:nvGrpSpPr>
          <p:grpSpPr>
            <a:xfrm>
              <a:off x="3686221" y="1428270"/>
              <a:ext cx="359619" cy="729224"/>
              <a:chOff x="0" y="0"/>
              <a:chExt cx="1044123" cy="2052334"/>
            </a:xfrm>
          </p:grpSpPr>
          <p:pic>
            <p:nvPicPr>
              <p:cNvPr id="36" name="Picture 34">
                <a:extLst>
                  <a:ext uri="{FF2B5EF4-FFF2-40B4-BE49-F238E27FC236}">
                    <a16:creationId xmlns:a16="http://schemas.microsoft.com/office/drawing/2014/main" id="{55F18BAA-6DF1-4A5E-AA53-396DE41A396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7" name="TextBox 35">
                <a:extLst>
                  <a:ext uri="{FF2B5EF4-FFF2-40B4-BE49-F238E27FC236}">
                    <a16:creationId xmlns:a16="http://schemas.microsoft.com/office/drawing/2014/main" id="{5039DE0C-E8BA-4D66-A5EB-50438753EB53}"/>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02</a:t>
                </a:r>
              </a:p>
            </p:txBody>
          </p:sp>
        </p:grpSp>
        <p:grpSp>
          <p:nvGrpSpPr>
            <p:cNvPr id="27" name="Group 37">
              <a:extLst>
                <a:ext uri="{FF2B5EF4-FFF2-40B4-BE49-F238E27FC236}">
                  <a16:creationId xmlns:a16="http://schemas.microsoft.com/office/drawing/2014/main" id="{A52F7572-13EC-4290-8873-C2566E9DF12A}"/>
                </a:ext>
              </a:extLst>
            </p:cNvPr>
            <p:cNvGrpSpPr/>
            <p:nvPr/>
          </p:nvGrpSpPr>
          <p:grpSpPr>
            <a:xfrm>
              <a:off x="3686221" y="2225063"/>
              <a:ext cx="359619" cy="729224"/>
              <a:chOff x="0" y="0"/>
              <a:chExt cx="1044123" cy="2052334"/>
            </a:xfrm>
          </p:grpSpPr>
          <p:pic>
            <p:nvPicPr>
              <p:cNvPr id="34" name="Picture 38">
                <a:extLst>
                  <a:ext uri="{FF2B5EF4-FFF2-40B4-BE49-F238E27FC236}">
                    <a16:creationId xmlns:a16="http://schemas.microsoft.com/office/drawing/2014/main" id="{34CC6153-E204-4A3B-840D-10DCA89D520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9">
                <a:extLst>
                  <a:ext uri="{FF2B5EF4-FFF2-40B4-BE49-F238E27FC236}">
                    <a16:creationId xmlns:a16="http://schemas.microsoft.com/office/drawing/2014/main" id="{0E4F43A1-1437-4908-93C7-16F34C5F8506}"/>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03</a:t>
                </a:r>
              </a:p>
            </p:txBody>
          </p:sp>
        </p:grpSp>
        <p:grpSp>
          <p:nvGrpSpPr>
            <p:cNvPr id="28" name="Group 27">
              <a:extLst>
                <a:ext uri="{FF2B5EF4-FFF2-40B4-BE49-F238E27FC236}">
                  <a16:creationId xmlns:a16="http://schemas.microsoft.com/office/drawing/2014/main" id="{3096E0A6-C6BE-4674-AB13-D364B9200C75}"/>
                </a:ext>
              </a:extLst>
            </p:cNvPr>
            <p:cNvGrpSpPr/>
            <p:nvPr/>
          </p:nvGrpSpPr>
          <p:grpSpPr>
            <a:xfrm>
              <a:off x="3686221" y="3017765"/>
              <a:ext cx="359619" cy="729224"/>
              <a:chOff x="0" y="0"/>
              <a:chExt cx="1044123" cy="2052334"/>
            </a:xfrm>
          </p:grpSpPr>
          <p:pic>
            <p:nvPicPr>
              <p:cNvPr id="32" name="Picture 42">
                <a:extLst>
                  <a:ext uri="{FF2B5EF4-FFF2-40B4-BE49-F238E27FC236}">
                    <a16:creationId xmlns:a16="http://schemas.microsoft.com/office/drawing/2014/main" id="{38944BFF-3812-47A9-8435-994EC50FDC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3" name="TextBox 43">
                <a:extLst>
                  <a:ext uri="{FF2B5EF4-FFF2-40B4-BE49-F238E27FC236}">
                    <a16:creationId xmlns:a16="http://schemas.microsoft.com/office/drawing/2014/main" id="{E3256BD6-0248-44CA-BB60-51CBF477D5F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04</a:t>
                </a:r>
              </a:p>
            </p:txBody>
          </p:sp>
        </p:grpSp>
        <p:grpSp>
          <p:nvGrpSpPr>
            <p:cNvPr id="29" name="Group 45">
              <a:extLst>
                <a:ext uri="{FF2B5EF4-FFF2-40B4-BE49-F238E27FC236}">
                  <a16:creationId xmlns:a16="http://schemas.microsoft.com/office/drawing/2014/main" id="{0CEE95E6-2264-49DC-8D8C-02DD266C101B}"/>
                </a:ext>
              </a:extLst>
            </p:cNvPr>
            <p:cNvGrpSpPr/>
            <p:nvPr/>
          </p:nvGrpSpPr>
          <p:grpSpPr>
            <a:xfrm>
              <a:off x="3686221" y="3812878"/>
              <a:ext cx="359619" cy="729224"/>
              <a:chOff x="0" y="0"/>
              <a:chExt cx="1044123" cy="2052334"/>
            </a:xfrm>
          </p:grpSpPr>
          <p:pic>
            <p:nvPicPr>
              <p:cNvPr id="30" name="Picture 46">
                <a:extLst>
                  <a:ext uri="{FF2B5EF4-FFF2-40B4-BE49-F238E27FC236}">
                    <a16:creationId xmlns:a16="http://schemas.microsoft.com/office/drawing/2014/main" id="{DCB1CE85-4C8A-48A5-A048-27A1CE65607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1" name="TextBox 47">
                <a:extLst>
                  <a:ext uri="{FF2B5EF4-FFF2-40B4-BE49-F238E27FC236}">
                    <a16:creationId xmlns:a16="http://schemas.microsoft.com/office/drawing/2014/main" id="{923BE2C2-19C5-48DB-AB9B-2A7001F52EE1}"/>
                  </a:ext>
                </a:extLst>
              </p:cNvPr>
              <p:cNvSpPr txBox="1"/>
              <p:nvPr/>
            </p:nvSpPr>
            <p:spPr>
              <a:xfrm>
                <a:off x="135671" y="224669"/>
                <a:ext cx="772779" cy="1059222"/>
              </a:xfrm>
              <a:prstGeom prst="rect">
                <a:avLst/>
              </a:prstGeom>
            </p:spPr>
            <p:txBody>
              <a:bodyPr lIns="0" tIns="0" rIns="0" bIns="0" rtlCol="0" anchor="t">
                <a:spAutoFit/>
              </a:bodyPr>
              <a:lstStyle/>
              <a:p>
                <a:pPr marL="0" marR="0" lvl="0" indent="0" algn="ctr" rtl="0">
                  <a:lnSpc>
                    <a:spcPct val="200000"/>
                  </a:lnSpc>
                  <a:spcBef>
                    <a:spcPct val="0"/>
                  </a:spcBef>
                  <a:spcAft>
                    <a:spcPts val="0"/>
                  </a:spcAft>
                  <a:buClr>
                    <a:srgbClr val="000000"/>
                  </a:buClr>
                  <a:buFont typeface="Arial"/>
                </a:pPr>
                <a:r>
                  <a:rPr lang="en-US" sz="1867" b="1" i="0" u="none" strike="noStrike" cap="none">
                    <a:solidFill>
                      <a:schemeClr val="tx2">
                        <a:lumMod val="50000"/>
                      </a:schemeClr>
                    </a:solidFill>
                    <a:latin typeface="Aileron Heavy"/>
                    <a:cs typeface="Arial"/>
                    <a:sym typeface="Arial"/>
                  </a:rPr>
                  <a:t>05</a:t>
                </a:r>
              </a:p>
            </p:txBody>
          </p:sp>
        </p:grpSp>
      </p:grpSp>
      <p:sp>
        <p:nvSpPr>
          <p:cNvPr id="45" name="Text Placeholder 3">
            <a:extLst>
              <a:ext uri="{FF2B5EF4-FFF2-40B4-BE49-F238E27FC236}">
                <a16:creationId xmlns:a16="http://schemas.microsoft.com/office/drawing/2014/main" id="{1E19EF42-2C3A-4383-B7AE-39F7121133AF}"/>
              </a:ext>
            </a:extLst>
          </p:cNvPr>
          <p:cNvSpPr>
            <a:spLocks noGrp="1"/>
          </p:cNvSpPr>
          <p:nvPr>
            <p:ph type="body" sz="quarter" idx="13" hasCustomPrompt="1"/>
          </p:nvPr>
        </p:nvSpPr>
        <p:spPr>
          <a:xfrm>
            <a:off x="5534547" y="1327351"/>
            <a:ext cx="2156044" cy="470875"/>
          </a:xfrm>
        </p:spPr>
        <p:txBody>
          <a:bodyPr anchor="ctr"/>
          <a:lstStyle>
            <a:lvl1pPr marL="47999" indent="0">
              <a:spcBef>
                <a:spcPts val="267"/>
              </a:spcBef>
              <a:spcAft>
                <a:spcPts val="267"/>
              </a:spcAft>
              <a:buNone/>
              <a:defRPr sz="1867" b="1">
                <a:solidFill>
                  <a:schemeClr val="bg1"/>
                </a:solidFill>
              </a:defRPr>
            </a:lvl1pPr>
          </a:lstStyle>
          <a:p>
            <a:pPr lvl="0"/>
            <a:r>
              <a:rPr lang="en-US"/>
              <a:t>SECTION1</a:t>
            </a:r>
            <a:endParaRPr lang="en-IN"/>
          </a:p>
        </p:txBody>
      </p:sp>
      <p:sp>
        <p:nvSpPr>
          <p:cNvPr id="46" name="Text Placeholder 3">
            <a:extLst>
              <a:ext uri="{FF2B5EF4-FFF2-40B4-BE49-F238E27FC236}">
                <a16:creationId xmlns:a16="http://schemas.microsoft.com/office/drawing/2014/main" id="{1F665AD0-919C-4D62-A337-422E3C7E916D}"/>
              </a:ext>
            </a:extLst>
          </p:cNvPr>
          <p:cNvSpPr>
            <a:spLocks noGrp="1"/>
          </p:cNvSpPr>
          <p:nvPr>
            <p:ph type="body" sz="quarter" idx="14" hasCustomPrompt="1"/>
          </p:nvPr>
        </p:nvSpPr>
        <p:spPr>
          <a:xfrm>
            <a:off x="5533062" y="2365441"/>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SECTION2</a:t>
            </a:r>
            <a:endParaRPr lang="en-IN"/>
          </a:p>
        </p:txBody>
      </p:sp>
      <p:sp>
        <p:nvSpPr>
          <p:cNvPr id="47" name="Text Placeholder 3">
            <a:extLst>
              <a:ext uri="{FF2B5EF4-FFF2-40B4-BE49-F238E27FC236}">
                <a16:creationId xmlns:a16="http://schemas.microsoft.com/office/drawing/2014/main" id="{523D8BC0-C076-4D2C-864A-F9F78A0D018F}"/>
              </a:ext>
            </a:extLst>
          </p:cNvPr>
          <p:cNvSpPr>
            <a:spLocks noGrp="1"/>
          </p:cNvSpPr>
          <p:nvPr>
            <p:ph type="body" sz="quarter" idx="15" hasCustomPrompt="1"/>
          </p:nvPr>
        </p:nvSpPr>
        <p:spPr>
          <a:xfrm>
            <a:off x="5534547" y="3394505"/>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SECTION3</a:t>
            </a:r>
            <a:endParaRPr lang="en-IN"/>
          </a:p>
        </p:txBody>
      </p:sp>
      <p:sp>
        <p:nvSpPr>
          <p:cNvPr id="48" name="Text Placeholder 3">
            <a:extLst>
              <a:ext uri="{FF2B5EF4-FFF2-40B4-BE49-F238E27FC236}">
                <a16:creationId xmlns:a16="http://schemas.microsoft.com/office/drawing/2014/main" id="{9E729BEE-AD61-40B7-880D-FA6CCAEB52A4}"/>
              </a:ext>
            </a:extLst>
          </p:cNvPr>
          <p:cNvSpPr>
            <a:spLocks noGrp="1"/>
          </p:cNvSpPr>
          <p:nvPr>
            <p:ph type="body" sz="quarter" idx="16" hasCustomPrompt="1"/>
          </p:nvPr>
        </p:nvSpPr>
        <p:spPr>
          <a:xfrm>
            <a:off x="5566279" y="4411903"/>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SECTION4</a:t>
            </a:r>
            <a:endParaRPr lang="en-IN"/>
          </a:p>
        </p:txBody>
      </p:sp>
      <p:sp>
        <p:nvSpPr>
          <p:cNvPr id="49" name="Text Placeholder 3">
            <a:extLst>
              <a:ext uri="{FF2B5EF4-FFF2-40B4-BE49-F238E27FC236}">
                <a16:creationId xmlns:a16="http://schemas.microsoft.com/office/drawing/2014/main" id="{426B73EB-21C4-4141-AF39-253A6C8E33EC}"/>
              </a:ext>
            </a:extLst>
          </p:cNvPr>
          <p:cNvSpPr>
            <a:spLocks noGrp="1"/>
          </p:cNvSpPr>
          <p:nvPr>
            <p:ph type="body" sz="quarter" idx="17" hasCustomPrompt="1"/>
          </p:nvPr>
        </p:nvSpPr>
        <p:spPr>
          <a:xfrm>
            <a:off x="5566279" y="5441304"/>
            <a:ext cx="2156044" cy="470875"/>
          </a:xfrm>
        </p:spPr>
        <p:txBody>
          <a:bodyPr anchor="ctr"/>
          <a:lstStyle>
            <a:lvl1pPr marL="101597" indent="0">
              <a:buNone/>
              <a:defRPr lang="en-IN" sz="1867" b="1" i="0" u="none" strike="noStrike" cap="none" dirty="0">
                <a:solidFill>
                  <a:schemeClr val="bg1"/>
                </a:solidFill>
                <a:latin typeface="Lato"/>
                <a:ea typeface="Lato"/>
                <a:cs typeface="Lato"/>
                <a:sym typeface="Lato"/>
              </a:defRPr>
            </a:lvl1pPr>
          </a:lstStyle>
          <a:p>
            <a:pPr marL="47999" marR="0" lvl="0" indent="0" algn="l" rtl="0">
              <a:lnSpc>
                <a:spcPct val="100000"/>
              </a:lnSpc>
              <a:spcBef>
                <a:spcPts val="267"/>
              </a:spcBef>
              <a:spcAft>
                <a:spcPts val="267"/>
              </a:spcAft>
              <a:buClr>
                <a:schemeClr val="accent6"/>
              </a:buClr>
              <a:buSzPts val="2400"/>
              <a:buFont typeface="Lato"/>
              <a:buNone/>
            </a:pPr>
            <a:r>
              <a:rPr lang="en-US"/>
              <a:t>SECTION5</a:t>
            </a:r>
            <a:endParaRPr lang="en-IN"/>
          </a:p>
        </p:txBody>
      </p:sp>
      <p:sp>
        <p:nvSpPr>
          <p:cNvPr id="50" name="Text Placeholder 3">
            <a:extLst>
              <a:ext uri="{FF2B5EF4-FFF2-40B4-BE49-F238E27FC236}">
                <a16:creationId xmlns:a16="http://schemas.microsoft.com/office/drawing/2014/main" id="{CF180237-0F7F-469B-A1FF-AD7BBF254768}"/>
              </a:ext>
            </a:extLst>
          </p:cNvPr>
          <p:cNvSpPr>
            <a:spLocks noGrp="1"/>
          </p:cNvSpPr>
          <p:nvPr>
            <p:ph type="body" sz="quarter" idx="18" hasCustomPrompt="1"/>
          </p:nvPr>
        </p:nvSpPr>
        <p:spPr>
          <a:xfrm>
            <a:off x="8341726" y="1151629"/>
            <a:ext cx="2973975" cy="863027"/>
          </a:xfrm>
        </p:spPr>
        <p:txBody>
          <a:bodyPr anchor="ctr"/>
          <a:lstStyle>
            <a:lvl1pPr marL="383990" indent="-457189">
              <a:spcBef>
                <a:spcPts val="267"/>
              </a:spcBef>
              <a:spcAft>
                <a:spcPts val="267"/>
              </a:spcAft>
              <a:buClr>
                <a:schemeClr val="tx1">
                  <a:lumMod val="50000"/>
                </a:schemeClr>
              </a:buClr>
              <a:buSzPct val="100000"/>
              <a:buFont typeface="+mj-lt"/>
              <a:buAutoNum type="arabicPeriod"/>
              <a:defRPr sz="1467">
                <a:solidFill>
                  <a:schemeClr val="tx1">
                    <a:lumMod val="50000"/>
                  </a:schemeClr>
                </a:solidFill>
              </a:defRPr>
            </a:lvl1pPr>
          </a:lstStyle>
          <a:p>
            <a:pPr lvl="0"/>
            <a:r>
              <a:rPr lang="en-US"/>
              <a:t>Topic 1</a:t>
            </a:r>
          </a:p>
          <a:p>
            <a:pPr lvl="0"/>
            <a:r>
              <a:rPr lang="en-US"/>
              <a:t>Topic 2</a:t>
            </a:r>
            <a:endParaRPr lang="en-IN"/>
          </a:p>
        </p:txBody>
      </p:sp>
      <p:sp>
        <p:nvSpPr>
          <p:cNvPr id="51" name="Text Placeholder 3">
            <a:extLst>
              <a:ext uri="{FF2B5EF4-FFF2-40B4-BE49-F238E27FC236}">
                <a16:creationId xmlns:a16="http://schemas.microsoft.com/office/drawing/2014/main" id="{27E962EB-4857-4E10-9310-7AB9D5185597}"/>
              </a:ext>
            </a:extLst>
          </p:cNvPr>
          <p:cNvSpPr>
            <a:spLocks noGrp="1"/>
          </p:cNvSpPr>
          <p:nvPr>
            <p:ph type="body" sz="quarter" idx="19" hasCustomPrompt="1"/>
          </p:nvPr>
        </p:nvSpPr>
        <p:spPr>
          <a:xfrm>
            <a:off x="8341726" y="216897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2" name="Text Placeholder 3">
            <a:extLst>
              <a:ext uri="{FF2B5EF4-FFF2-40B4-BE49-F238E27FC236}">
                <a16:creationId xmlns:a16="http://schemas.microsoft.com/office/drawing/2014/main" id="{01197C43-BC55-4A57-BB3A-822448EB3506}"/>
              </a:ext>
            </a:extLst>
          </p:cNvPr>
          <p:cNvSpPr>
            <a:spLocks noGrp="1"/>
          </p:cNvSpPr>
          <p:nvPr>
            <p:ph type="body" sz="quarter" idx="20" hasCustomPrompt="1"/>
          </p:nvPr>
        </p:nvSpPr>
        <p:spPr>
          <a:xfrm>
            <a:off x="8341726" y="31984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3" name="Text Placeholder 3">
            <a:extLst>
              <a:ext uri="{FF2B5EF4-FFF2-40B4-BE49-F238E27FC236}">
                <a16:creationId xmlns:a16="http://schemas.microsoft.com/office/drawing/2014/main" id="{B9365221-4BF5-4DAB-A599-872647D2FB0B}"/>
              </a:ext>
            </a:extLst>
          </p:cNvPr>
          <p:cNvSpPr>
            <a:spLocks noGrp="1"/>
          </p:cNvSpPr>
          <p:nvPr>
            <p:ph type="body" sz="quarter" idx="21" hasCustomPrompt="1"/>
          </p:nvPr>
        </p:nvSpPr>
        <p:spPr>
          <a:xfrm>
            <a:off x="8341726" y="4222015"/>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4" name="Text Placeholder 3">
            <a:extLst>
              <a:ext uri="{FF2B5EF4-FFF2-40B4-BE49-F238E27FC236}">
                <a16:creationId xmlns:a16="http://schemas.microsoft.com/office/drawing/2014/main" id="{CCAA225C-8E1E-4C13-BB15-0EA3DEE2C0C7}"/>
              </a:ext>
            </a:extLst>
          </p:cNvPr>
          <p:cNvSpPr>
            <a:spLocks noGrp="1"/>
          </p:cNvSpPr>
          <p:nvPr>
            <p:ph type="body" sz="quarter" idx="22" hasCustomPrompt="1"/>
          </p:nvPr>
        </p:nvSpPr>
        <p:spPr>
          <a:xfrm>
            <a:off x="8341726" y="5245228"/>
            <a:ext cx="2973975" cy="863027"/>
          </a:xfrm>
        </p:spPr>
        <p:txBody>
          <a:bodyPr anchor="ctr"/>
          <a:lstStyle>
            <a:lvl1pPr marL="558786" indent="-457189">
              <a:buClr>
                <a:schemeClr val="tx1">
                  <a:lumMod val="50000"/>
                </a:schemeClr>
              </a:buClr>
              <a:buSzPct val="100000"/>
              <a:buFont typeface="+mj-lt"/>
              <a:buAutoNum type="arabicPeriod"/>
              <a:defRPr lang="en-IN" sz="1467" b="0" i="0" u="none" strike="noStrike" cap="none" dirty="0">
                <a:solidFill>
                  <a:schemeClr val="tx1">
                    <a:lumMod val="50000"/>
                  </a:schemeClr>
                </a:solidFill>
                <a:latin typeface="Lato"/>
                <a:ea typeface="Lato"/>
                <a:cs typeface="Lato"/>
                <a:sym typeface="Lato"/>
              </a:defRPr>
            </a:lvl1pPr>
          </a:lstStyle>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1</a:t>
            </a:r>
          </a:p>
          <a:p>
            <a:pPr marL="383990" marR="0" lvl="0" indent="-457189" algn="l" rtl="0">
              <a:lnSpc>
                <a:spcPct val="100000"/>
              </a:lnSpc>
              <a:spcBef>
                <a:spcPts val="267"/>
              </a:spcBef>
              <a:spcAft>
                <a:spcPts val="267"/>
              </a:spcAft>
              <a:buClr>
                <a:schemeClr val="tx1">
                  <a:lumMod val="50000"/>
                </a:schemeClr>
              </a:buClr>
              <a:buSzPct val="100000"/>
              <a:buFont typeface="+mj-lt"/>
              <a:buAutoNum type="arabicPeriod"/>
            </a:pPr>
            <a:r>
              <a:rPr lang="en-US"/>
              <a:t>Topic 2</a:t>
            </a:r>
            <a:endParaRPr lang="en-IN"/>
          </a:p>
        </p:txBody>
      </p:sp>
      <p:sp>
        <p:nvSpPr>
          <p:cNvPr id="55" name="TextBox 54">
            <a:extLst>
              <a:ext uri="{FF2B5EF4-FFF2-40B4-BE49-F238E27FC236}">
                <a16:creationId xmlns:a16="http://schemas.microsoft.com/office/drawing/2014/main" id="{3E5403E8-E21A-403E-B241-AD39A93F3D90}"/>
              </a:ext>
            </a:extLst>
          </p:cNvPr>
          <p:cNvSpPr txBox="1"/>
          <p:nvPr/>
        </p:nvSpPr>
        <p:spPr>
          <a:xfrm>
            <a:off x="190231" y="1244726"/>
            <a:ext cx="2743200" cy="748988"/>
          </a:xfrm>
          <a:prstGeom prst="rect">
            <a:avLst/>
          </a:prstGeom>
          <a:noFill/>
        </p:spPr>
        <p:txBody>
          <a:bodyPr wrap="square" rtlCol="0">
            <a:spAutoFit/>
          </a:bodyPr>
          <a:lstStyle/>
          <a:p>
            <a:r>
              <a:rPr lang="en-IN" sz="4267" b="0" i="0" u="none" strike="noStrike" cap="none">
                <a:solidFill>
                  <a:schemeClr val="accent1">
                    <a:lumMod val="75000"/>
                  </a:schemeClr>
                </a:solidFill>
                <a:latin typeface="Raleway"/>
                <a:sym typeface="Raleway"/>
              </a:rPr>
              <a:t>Agenda</a:t>
            </a:r>
          </a:p>
        </p:txBody>
      </p:sp>
    </p:spTree>
    <p:extLst>
      <p:ext uri="{BB962C8B-B14F-4D97-AF65-F5344CB8AC3E}">
        <p14:creationId xmlns:p14="http://schemas.microsoft.com/office/powerpoint/2010/main" val="3053531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theme" Target="../theme/theme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BAAE4A-3D05-48BE-AD8A-814EA02AFDEE}"/>
              </a:ext>
            </a:extLst>
          </p:cNvPr>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490CB4-EE01-4E80-BED2-51045F08487F}"/>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B98C6A-39F0-40C5-89D6-131AD8DE7277}"/>
              </a:ext>
            </a:extLst>
          </p:cNvPr>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bg2">
                    <a:lumMod val="50000"/>
                  </a:schemeClr>
                </a:solidFill>
              </a:defRPr>
            </a:lvl1pPr>
          </a:lstStyle>
          <a:p>
            <a:fld id="{4EE5579B-554F-483E-A8D1-ED7473EB15E6}" type="datetimeFigureOut">
              <a:rPr lang="en-IN" smtClean="0"/>
              <a:t>31-08-2023</a:t>
            </a:fld>
            <a:endParaRPr lang="en-IN"/>
          </a:p>
        </p:txBody>
      </p:sp>
      <p:sp>
        <p:nvSpPr>
          <p:cNvPr id="5" name="Footer Placeholder 4">
            <a:extLst>
              <a:ext uri="{FF2B5EF4-FFF2-40B4-BE49-F238E27FC236}">
                <a16:creationId xmlns:a16="http://schemas.microsoft.com/office/drawing/2014/main" id="{3946E57C-B152-45FF-9BFC-F64C351EEE6E}"/>
              </a:ext>
            </a:extLst>
          </p:cNvPr>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bg2">
                    <a:lumMod val="50000"/>
                  </a:schemeClr>
                </a:solidFill>
              </a:defRPr>
            </a:lvl1pPr>
          </a:lstStyle>
          <a:p>
            <a:endParaRPr lang="en-IN"/>
          </a:p>
        </p:txBody>
      </p:sp>
      <p:sp>
        <p:nvSpPr>
          <p:cNvPr id="6" name="Slide Number Placeholder 5">
            <a:extLst>
              <a:ext uri="{FF2B5EF4-FFF2-40B4-BE49-F238E27FC236}">
                <a16:creationId xmlns:a16="http://schemas.microsoft.com/office/drawing/2014/main" id="{6358C286-4527-498D-9179-A51AD07635FC}"/>
              </a:ext>
            </a:extLst>
          </p:cNvPr>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bg2">
                    <a:lumMod val="50000"/>
                  </a:schemeClr>
                </a:solidFill>
              </a:defRPr>
            </a:lvl1pPr>
          </a:lstStyle>
          <a:p>
            <a:fld id="{0482F118-D10E-47DD-AB75-FAFEE08C238D}" type="slidenum">
              <a:rPr lang="en-IN" smtClean="0"/>
              <a:t>‹#›</a:t>
            </a:fld>
            <a:endParaRPr lang="en-IN"/>
          </a:p>
        </p:txBody>
      </p:sp>
    </p:spTree>
    <p:extLst>
      <p:ext uri="{BB962C8B-B14F-4D97-AF65-F5344CB8AC3E}">
        <p14:creationId xmlns:p14="http://schemas.microsoft.com/office/powerpoint/2010/main" val="24478897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12" r:id="rId33"/>
    <p:sldLayoutId id="2147483714" r:id="rId34"/>
    <p:sldLayoutId id="2147483715" r:id="rId35"/>
    <p:sldLayoutId id="2147483716" r:id="rId36"/>
  </p:sldLayoutIdLst>
  <p:txStyles>
    <p:titleStyle>
      <a:lvl1pPr algn="l" defTabSz="1219170" rtl="0" eaLnBrk="1" latinLnBrk="0" hangingPunct="1">
        <a:lnSpc>
          <a:spcPct val="90000"/>
        </a:lnSpc>
        <a:spcBef>
          <a:spcPct val="0"/>
        </a:spcBef>
        <a:buNone/>
        <a:defRPr sz="5867" kern="1200">
          <a:solidFill>
            <a:schemeClr val="bg2">
              <a:lumMod val="25000"/>
            </a:schemeClr>
          </a:solidFill>
          <a:latin typeface="Raleway" pitchFamily="2" charset="0"/>
          <a:ea typeface="+mj-ea"/>
          <a:cs typeface="+mj-cs"/>
        </a:defRPr>
      </a:lvl1pPr>
    </p:titleStyle>
    <p:bodyStyle>
      <a:lvl1pPr marL="304792" indent="-304792" algn="l" defTabSz="1219170" rtl="0" eaLnBrk="1" latinLnBrk="0" hangingPunct="1">
        <a:lnSpc>
          <a:spcPct val="90000"/>
        </a:lnSpc>
        <a:spcBef>
          <a:spcPts val="1333"/>
        </a:spcBef>
        <a:buFont typeface="Courier New" panose="02070309020205020404" pitchFamily="49" charset="0"/>
        <a:buChar char="o"/>
        <a:defRPr sz="2667" kern="120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spcBef>
          <a:spcPts val="667"/>
        </a:spcBef>
        <a:buFont typeface="Courier New" panose="02070309020205020404" pitchFamily="49" charset="0"/>
        <a:buChar char="o"/>
        <a:defRPr sz="2400" kern="120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spcBef>
          <a:spcPts val="667"/>
        </a:spcBef>
        <a:buFont typeface="Courier New" panose="02070309020205020404" pitchFamily="49" charset="0"/>
        <a:buChar char="o"/>
        <a:defRPr sz="2133" kern="120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1B8FF9-9AD4-40C1-9743-D222252A0A10}" type="datetimeFigureOut">
              <a:rPr lang="en-IN" smtClean="0"/>
              <a:pPr/>
              <a:t>31-08-2023</a:t>
            </a:fld>
            <a:endParaRPr lang="en-IN"/>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5C3D16-F89D-4672-B9B4-68EC894BFD61}" type="slidenum">
              <a:rPr lang="en-IN" smtClean="0"/>
              <a:pPr/>
              <a:t>‹#›</a:t>
            </a:fld>
            <a:endParaRPr lang="en-IN"/>
          </a:p>
        </p:txBody>
      </p:sp>
    </p:spTree>
    <p:extLst>
      <p:ext uri="{BB962C8B-B14F-4D97-AF65-F5344CB8AC3E}">
        <p14:creationId xmlns:p14="http://schemas.microsoft.com/office/powerpoint/2010/main" val="97051135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7" r:id="rId1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e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png"/><Relationship Id="rId7" Type="http://schemas.openxmlformats.org/officeDocument/2006/relationships/customXml" Target="../ink/ink2.xml"/><Relationship Id="rId2" Type="http://schemas.openxmlformats.org/officeDocument/2006/relationships/image" Target="../media/image13.jpeg"/><Relationship Id="rId1" Type="http://schemas.openxmlformats.org/officeDocument/2006/relationships/slideLayout" Target="../slideLayouts/slideLayout33.xml"/><Relationship Id="rId6" Type="http://schemas.openxmlformats.org/officeDocument/2006/relationships/image" Target="../media/image19.emf"/><Relationship Id="rId5" Type="http://schemas.openxmlformats.org/officeDocument/2006/relationships/customXml" Target="../ink/ink1.xml"/><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aws.amazon.com/aml/" TargetMode="External"/><Relationship Id="rId2" Type="http://schemas.openxmlformats.org/officeDocument/2006/relationships/hyperlink" Target="https://azure.microsoft.com/en-us/services/machine-learning-studio/" TargetMode="External"/><Relationship Id="rId1" Type="http://schemas.openxmlformats.org/officeDocument/2006/relationships/slideLayout" Target="../slideLayouts/slideLayout15.xml"/><Relationship Id="rId6" Type="http://schemas.openxmlformats.org/officeDocument/2006/relationships/hyperlink" Target="https://www.ibm.com/analytics/data-science/machine-learning" TargetMode="External"/><Relationship Id="rId5" Type="http://schemas.openxmlformats.org/officeDocument/2006/relationships/hyperlink" Target="https://cloud.google.com/products/machine-learning/" TargetMode="External"/><Relationship Id="rId4" Type="http://schemas.openxmlformats.org/officeDocument/2006/relationships/hyperlink" Target="https://www.sap.com/india/products/leonardo/machine-learning.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tags" Target="../tags/tag2.xml"/><Relationship Id="rId6" Type="http://schemas.openxmlformats.org/officeDocument/2006/relationships/chart" Target="../charts/chart1.xml"/><Relationship Id="rId5" Type="http://schemas.openxmlformats.org/officeDocument/2006/relationships/image" Target="../media/image19.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sv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0.svg"/></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0.svg"/></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0.svg"/></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0.svg"/></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D321E-6F22-DD39-C062-DE686EF39058}"/>
              </a:ext>
            </a:extLst>
          </p:cNvPr>
          <p:cNvSpPr>
            <a:spLocks noGrp="1"/>
          </p:cNvSpPr>
          <p:nvPr>
            <p:ph type="ctrTitle"/>
          </p:nvPr>
        </p:nvSpPr>
        <p:spPr>
          <a:xfrm>
            <a:off x="860215" y="2424288"/>
            <a:ext cx="10493587" cy="1077667"/>
          </a:xfrm>
        </p:spPr>
        <p:txBody>
          <a:bodyPr/>
          <a:lstStyle/>
          <a:p>
            <a:r>
              <a:rPr lang="en-IN" dirty="0" err="1"/>
              <a:t>GenAI</a:t>
            </a:r>
            <a:r>
              <a:rPr lang="en-IN" dirty="0"/>
              <a:t> &amp; Prompt Engineering</a:t>
            </a:r>
          </a:p>
        </p:txBody>
      </p:sp>
      <p:sp>
        <p:nvSpPr>
          <p:cNvPr id="5" name="Text Placeholder 4">
            <a:extLst>
              <a:ext uri="{FF2B5EF4-FFF2-40B4-BE49-F238E27FC236}">
                <a16:creationId xmlns:a16="http://schemas.microsoft.com/office/drawing/2014/main" id="{1E6E0F6C-8473-42D0-1035-0A4C6B973597}"/>
              </a:ext>
            </a:extLst>
          </p:cNvPr>
          <p:cNvSpPr>
            <a:spLocks noGrp="1"/>
          </p:cNvSpPr>
          <p:nvPr>
            <p:ph type="body" sz="quarter" idx="13"/>
          </p:nvPr>
        </p:nvSpPr>
        <p:spPr>
          <a:xfrm>
            <a:off x="860215" y="4147878"/>
            <a:ext cx="10493585" cy="937532"/>
          </a:xfrm>
        </p:spPr>
        <p:txBody>
          <a:bodyPr/>
          <a:lstStyle/>
          <a:p>
            <a:r>
              <a:rPr lang="en-IN" dirty="0"/>
              <a:t>Anshu Pandey</a:t>
            </a:r>
          </a:p>
        </p:txBody>
      </p:sp>
    </p:spTree>
    <p:extLst>
      <p:ext uri="{BB962C8B-B14F-4D97-AF65-F5344CB8AC3E}">
        <p14:creationId xmlns:p14="http://schemas.microsoft.com/office/powerpoint/2010/main" val="159569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010577-3D26-493B-891B-E0504191D0AA}"/>
              </a:ext>
            </a:extLst>
          </p:cNvPr>
          <p:cNvSpPr>
            <a:spLocks noGrp="1"/>
          </p:cNvSpPr>
          <p:nvPr>
            <p:ph type="title"/>
          </p:nvPr>
        </p:nvSpPr>
        <p:spPr/>
        <p:txBody>
          <a:bodyPr>
            <a:normAutofit/>
          </a:bodyPr>
          <a:lstStyle/>
          <a:p>
            <a:r>
              <a:rPr lang="en-IN" dirty="0"/>
              <a:t>What is Data?</a:t>
            </a:r>
          </a:p>
        </p:txBody>
      </p:sp>
      <p:pic>
        <p:nvPicPr>
          <p:cNvPr id="1026" name="Picture 2" descr="Image result for data">
            <a:extLst>
              <a:ext uri="{FF2B5EF4-FFF2-40B4-BE49-F238E27FC236}">
                <a16:creationId xmlns:a16="http://schemas.microsoft.com/office/drawing/2014/main" id="{17B1DA3B-2488-4B18-97B8-E8660B5FE3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43416" y="1470820"/>
            <a:ext cx="6705167" cy="28221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98ADB96E-4A39-4220-94B9-2E05879C75F4}"/>
              </a:ext>
            </a:extLst>
          </p:cNvPr>
          <p:cNvGraphicFramePr/>
          <p:nvPr/>
        </p:nvGraphicFramePr>
        <p:xfrm>
          <a:off x="2889394" y="4041842"/>
          <a:ext cx="6096000" cy="203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978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735234" cy="697321"/>
          </a:xfrm>
          <a:solidFill>
            <a:schemeClr val="accent2"/>
          </a:solidFill>
        </p:spPr>
        <p:txBody>
          <a:bodyPr>
            <a:normAutofit fontScale="90000"/>
          </a:bodyPr>
          <a:lstStyle/>
          <a:p>
            <a:r>
              <a:rPr lang="en-IN" sz="3200" b="1" dirty="0">
                <a:solidFill>
                  <a:schemeClr val="bg1"/>
                </a:solidFill>
              </a:rPr>
              <a:t>AI Landscape</a:t>
            </a:r>
          </a:p>
        </p:txBody>
      </p:sp>
      <p:grpSp>
        <p:nvGrpSpPr>
          <p:cNvPr id="6" name="Group 5">
            <a:extLst>
              <a:ext uri="{FF2B5EF4-FFF2-40B4-BE49-F238E27FC236}">
                <a16:creationId xmlns:a16="http://schemas.microsoft.com/office/drawing/2014/main" id="{2A55D703-1CE6-4443-A8D6-E9ADBCDD261D}"/>
              </a:ext>
            </a:extLst>
          </p:cNvPr>
          <p:cNvGrpSpPr/>
          <p:nvPr/>
        </p:nvGrpSpPr>
        <p:grpSpPr>
          <a:xfrm>
            <a:off x="3161214" y="842555"/>
            <a:ext cx="8717279" cy="5172892"/>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spTree>
    <p:extLst>
      <p:ext uri="{BB962C8B-B14F-4D97-AF65-F5344CB8AC3E}">
        <p14:creationId xmlns:p14="http://schemas.microsoft.com/office/powerpoint/2010/main" val="88422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4" y="842555"/>
            <a:ext cx="8717279" cy="5172892"/>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9" y="1501557"/>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sp>
        <p:nvSpPr>
          <p:cNvPr id="11" name="Title 1">
            <a:extLst>
              <a:ext uri="{FF2B5EF4-FFF2-40B4-BE49-F238E27FC236}">
                <a16:creationId xmlns:a16="http://schemas.microsoft.com/office/drawing/2014/main" id="{31426ABC-94A4-247E-B940-F415CA87A51B}"/>
              </a:ext>
            </a:extLst>
          </p:cNvPr>
          <p:cNvSpPr txBox="1">
            <a:spLocks/>
          </p:cNvSpPr>
          <p:nvPr/>
        </p:nvSpPr>
        <p:spPr>
          <a:xfrm>
            <a:off x="4678680" y="-16283"/>
            <a:ext cx="2735234" cy="697321"/>
          </a:xfrm>
          <a:prstGeom prst="rect">
            <a:avLst/>
          </a:prstGeom>
          <a:solidFill>
            <a:schemeClr val="accent2"/>
          </a:solidFill>
        </p:spPr>
        <p:txBody>
          <a:bodyPr vert="horz" lIns="91440" tIns="45720" rIns="91440" bIns="45720" rtlCol="0" anchor="ctr">
            <a:normAutofit fontScale="97500"/>
          </a:bodyPr>
          <a:lstStyle>
            <a:lvl1pPr marR="0" algn="l" defTabSz="1219170" rtl="0" eaLnBrk="1" latinLnBrk="0" hangingPunct="1">
              <a:lnSpc>
                <a:spcPct val="100000"/>
              </a:lnSpc>
              <a:spcBef>
                <a:spcPts val="0"/>
              </a:spcBef>
              <a:spcAft>
                <a:spcPts val="0"/>
              </a:spcAft>
              <a:buClr>
                <a:schemeClr val="accent6"/>
              </a:buClr>
              <a:buSzPts val="3200"/>
              <a:buFont typeface="Raleway"/>
              <a:buNone/>
              <a:defRPr lang="en-IN" sz="4267" b="0" i="0" u="none" strike="noStrike" kern="1200" cap="none">
                <a:solidFill>
                  <a:schemeClr val="tx2">
                    <a:lumMod val="25000"/>
                  </a:schemeClr>
                </a:solidFill>
                <a:latin typeface="Raleway"/>
                <a:ea typeface="Raleway"/>
                <a:cs typeface="Raleway"/>
                <a:sym typeface="Raleway"/>
              </a:defRPr>
            </a:lvl1pPr>
          </a:lstStyle>
          <a:p>
            <a:r>
              <a:rPr lang="en-IN" sz="3200" b="1">
                <a:solidFill>
                  <a:schemeClr val="bg1"/>
                </a:solidFill>
              </a:rPr>
              <a:t>AI Landscape</a:t>
            </a:r>
            <a:endParaRPr lang="en-IN" sz="3200" b="1" dirty="0">
              <a:solidFill>
                <a:schemeClr val="bg1"/>
              </a:solidFill>
            </a:endParaRPr>
          </a:p>
        </p:txBody>
      </p:sp>
    </p:spTree>
    <p:extLst>
      <p:ext uri="{BB962C8B-B14F-4D97-AF65-F5344CB8AC3E}">
        <p14:creationId xmlns:p14="http://schemas.microsoft.com/office/powerpoint/2010/main" val="1794237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fontScale="90000"/>
          </a:bodyPr>
          <a:lstStyle/>
          <a:p>
            <a:r>
              <a:rPr lang="en-IN" sz="3200" b="1" dirty="0">
                <a:solidFill>
                  <a:schemeClr val="bg1"/>
                </a:solidFill>
              </a:rPr>
              <a:t>AI Landscape</a:t>
            </a:r>
          </a:p>
        </p:txBody>
      </p:sp>
      <p:grpSp>
        <p:nvGrpSpPr>
          <p:cNvPr id="6" name="Group 5">
            <a:extLst>
              <a:ext uri="{FF2B5EF4-FFF2-40B4-BE49-F238E27FC236}">
                <a16:creationId xmlns:a16="http://schemas.microsoft.com/office/drawing/2014/main" id="{2A55D703-1CE6-4443-A8D6-E9ADBCDD261D}"/>
              </a:ext>
            </a:extLst>
          </p:cNvPr>
          <p:cNvGrpSpPr/>
          <p:nvPr/>
        </p:nvGrpSpPr>
        <p:grpSpPr>
          <a:xfrm>
            <a:off x="3161214" y="842555"/>
            <a:ext cx="8717279" cy="5172892"/>
            <a:chOff x="3161213" y="842554"/>
            <a:chExt cx="8717278"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976948" y="1088571"/>
              <a:ext cx="6901543"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9" y="1501557"/>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7"/>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sp>
        <p:nvSpPr>
          <p:cNvPr id="12" name="Title 1">
            <a:extLst>
              <a:ext uri="{FF2B5EF4-FFF2-40B4-BE49-F238E27FC236}">
                <a16:creationId xmlns:a16="http://schemas.microsoft.com/office/drawing/2014/main" id="{1E46A598-D557-D326-2103-EB6BE790DF18}"/>
              </a:ext>
            </a:extLst>
          </p:cNvPr>
          <p:cNvSpPr txBox="1">
            <a:spLocks/>
          </p:cNvSpPr>
          <p:nvPr/>
        </p:nvSpPr>
        <p:spPr>
          <a:xfrm>
            <a:off x="4678680" y="-16283"/>
            <a:ext cx="2735234" cy="697321"/>
          </a:xfrm>
          <a:prstGeom prst="rect">
            <a:avLst/>
          </a:prstGeom>
          <a:solidFill>
            <a:schemeClr val="accent2"/>
          </a:solidFill>
        </p:spPr>
        <p:txBody>
          <a:bodyPr vert="horz" lIns="91440" tIns="45720" rIns="91440" bIns="45720" rtlCol="0" anchor="ctr">
            <a:normAutofit fontScale="97500"/>
          </a:bodyPr>
          <a:lstStyle>
            <a:lvl1pPr marR="0" algn="l" defTabSz="1219170" rtl="0" eaLnBrk="1" latinLnBrk="0" hangingPunct="1">
              <a:lnSpc>
                <a:spcPct val="100000"/>
              </a:lnSpc>
              <a:spcBef>
                <a:spcPts val="0"/>
              </a:spcBef>
              <a:spcAft>
                <a:spcPts val="0"/>
              </a:spcAft>
              <a:buClr>
                <a:schemeClr val="accent6"/>
              </a:buClr>
              <a:buSzPts val="3200"/>
              <a:buFont typeface="Raleway"/>
              <a:buNone/>
              <a:defRPr lang="en-IN" sz="4267" b="0" i="0" u="none" strike="noStrike" kern="1200" cap="none">
                <a:solidFill>
                  <a:schemeClr val="tx2">
                    <a:lumMod val="25000"/>
                  </a:schemeClr>
                </a:solidFill>
                <a:latin typeface="Raleway"/>
                <a:ea typeface="Raleway"/>
                <a:cs typeface="Raleway"/>
                <a:sym typeface="Raleway"/>
              </a:defRPr>
            </a:lvl1pPr>
          </a:lstStyle>
          <a:p>
            <a:r>
              <a:rPr lang="en-IN" sz="3200" b="1">
                <a:solidFill>
                  <a:schemeClr val="bg1"/>
                </a:solidFill>
              </a:rPr>
              <a:t>AI Landscape</a:t>
            </a:r>
            <a:endParaRPr lang="en-IN" sz="3200" b="1" dirty="0">
              <a:solidFill>
                <a:schemeClr val="bg1"/>
              </a:solidFill>
            </a:endParaRPr>
          </a:p>
        </p:txBody>
      </p:sp>
    </p:spTree>
    <p:extLst>
      <p:ext uri="{BB962C8B-B14F-4D97-AF65-F5344CB8AC3E}">
        <p14:creationId xmlns:p14="http://schemas.microsoft.com/office/powerpoint/2010/main" val="863634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fontScale="90000"/>
          </a:bodyPr>
          <a:lstStyle/>
          <a:p>
            <a:r>
              <a:rPr lang="en-IN" sz="3200" b="1" dirty="0">
                <a:solidFill>
                  <a:schemeClr val="bg1"/>
                </a:solidFill>
              </a:rPr>
              <a:t>AI Landscape</a:t>
            </a:r>
          </a:p>
        </p:txBody>
      </p:sp>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sp>
        <p:nvSpPr>
          <p:cNvPr id="16" name="Title 1">
            <a:extLst>
              <a:ext uri="{FF2B5EF4-FFF2-40B4-BE49-F238E27FC236}">
                <a16:creationId xmlns:a16="http://schemas.microsoft.com/office/drawing/2014/main" id="{2D67A07D-D851-BFB0-1636-B0926BDEA42D}"/>
              </a:ext>
            </a:extLst>
          </p:cNvPr>
          <p:cNvSpPr txBox="1">
            <a:spLocks/>
          </p:cNvSpPr>
          <p:nvPr/>
        </p:nvSpPr>
        <p:spPr>
          <a:xfrm>
            <a:off x="4678680" y="-16283"/>
            <a:ext cx="2735234" cy="697321"/>
          </a:xfrm>
          <a:prstGeom prst="rect">
            <a:avLst/>
          </a:prstGeom>
          <a:solidFill>
            <a:schemeClr val="accent2"/>
          </a:solidFill>
        </p:spPr>
        <p:txBody>
          <a:bodyPr vert="horz" lIns="91440" tIns="45720" rIns="91440" bIns="45720" rtlCol="0" anchor="ctr">
            <a:normAutofit fontScale="97500"/>
          </a:bodyPr>
          <a:lstStyle>
            <a:lvl1pPr marR="0" algn="l" defTabSz="1219170" rtl="0" eaLnBrk="1" latinLnBrk="0" hangingPunct="1">
              <a:lnSpc>
                <a:spcPct val="100000"/>
              </a:lnSpc>
              <a:spcBef>
                <a:spcPts val="0"/>
              </a:spcBef>
              <a:spcAft>
                <a:spcPts val="0"/>
              </a:spcAft>
              <a:buClr>
                <a:schemeClr val="accent6"/>
              </a:buClr>
              <a:buSzPts val="3200"/>
              <a:buFont typeface="Raleway"/>
              <a:buNone/>
              <a:defRPr lang="en-IN" sz="4267" b="0" i="0" u="none" strike="noStrike" kern="1200" cap="none">
                <a:solidFill>
                  <a:schemeClr val="tx2">
                    <a:lumMod val="25000"/>
                  </a:schemeClr>
                </a:solidFill>
                <a:latin typeface="Raleway"/>
                <a:ea typeface="Raleway"/>
                <a:cs typeface="Raleway"/>
                <a:sym typeface="Raleway"/>
              </a:defRPr>
            </a:lvl1pPr>
          </a:lstStyle>
          <a:p>
            <a:r>
              <a:rPr lang="en-IN" sz="3200" b="1">
                <a:solidFill>
                  <a:schemeClr val="bg1"/>
                </a:solidFill>
              </a:rPr>
              <a:t>AI Landscape</a:t>
            </a:r>
            <a:endParaRPr lang="en-IN" sz="3200" b="1" dirty="0">
              <a:solidFill>
                <a:schemeClr val="bg1"/>
              </a:solidFill>
            </a:endParaRPr>
          </a:p>
        </p:txBody>
      </p:sp>
    </p:spTree>
    <p:extLst>
      <p:ext uri="{BB962C8B-B14F-4D97-AF65-F5344CB8AC3E}">
        <p14:creationId xmlns:p14="http://schemas.microsoft.com/office/powerpoint/2010/main" val="1282990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2020-66F6-4D4C-91D0-FC600F093C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219B6A-571B-43C0-A6AF-57912D97F27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4644530-15C3-4701-8EFF-ACACB75DD510}"/>
              </a:ext>
            </a:extLst>
          </p:cNvPr>
          <p:cNvPicPr>
            <a:picLocks noChangeAspect="1"/>
          </p:cNvPicPr>
          <p:nvPr/>
        </p:nvPicPr>
        <p:blipFill>
          <a:blip r:embed="rId2"/>
          <a:stretch>
            <a:fillRect/>
          </a:stretch>
        </p:blipFill>
        <p:spPr>
          <a:xfrm>
            <a:off x="868479" y="0"/>
            <a:ext cx="10455044" cy="6858000"/>
          </a:xfrm>
          <a:prstGeom prst="rect">
            <a:avLst/>
          </a:prstGeom>
        </p:spPr>
      </p:pic>
    </p:spTree>
    <p:extLst>
      <p:ext uri="{BB962C8B-B14F-4D97-AF65-F5344CB8AC3E}">
        <p14:creationId xmlns:p14="http://schemas.microsoft.com/office/powerpoint/2010/main" val="2665323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fontScale="90000"/>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sp>
        <p:nvSpPr>
          <p:cNvPr id="19" name="Title 1">
            <a:extLst>
              <a:ext uri="{FF2B5EF4-FFF2-40B4-BE49-F238E27FC236}">
                <a16:creationId xmlns:a16="http://schemas.microsoft.com/office/drawing/2014/main" id="{A129B80A-17AD-3293-6320-CB8C4154E9B5}"/>
              </a:ext>
            </a:extLst>
          </p:cNvPr>
          <p:cNvSpPr txBox="1">
            <a:spLocks/>
          </p:cNvSpPr>
          <p:nvPr/>
        </p:nvSpPr>
        <p:spPr>
          <a:xfrm>
            <a:off x="4678680" y="-16283"/>
            <a:ext cx="2735234" cy="697321"/>
          </a:xfrm>
          <a:prstGeom prst="rect">
            <a:avLst/>
          </a:prstGeom>
          <a:solidFill>
            <a:schemeClr val="accent2"/>
          </a:solidFill>
        </p:spPr>
        <p:txBody>
          <a:bodyPr vert="horz" lIns="91440" tIns="45720" rIns="91440" bIns="45720" rtlCol="0" anchor="ctr">
            <a:normAutofit fontScale="97500"/>
          </a:bodyPr>
          <a:lstStyle>
            <a:lvl1pPr marR="0" algn="l" defTabSz="1219170" rtl="0" eaLnBrk="1" latinLnBrk="0" hangingPunct="1">
              <a:lnSpc>
                <a:spcPct val="100000"/>
              </a:lnSpc>
              <a:spcBef>
                <a:spcPts val="0"/>
              </a:spcBef>
              <a:spcAft>
                <a:spcPts val="0"/>
              </a:spcAft>
              <a:buClr>
                <a:schemeClr val="accent6"/>
              </a:buClr>
              <a:buSzPts val="3200"/>
              <a:buFont typeface="Raleway"/>
              <a:buNone/>
              <a:defRPr lang="en-IN" sz="4267" b="0" i="0" u="none" strike="noStrike" kern="1200" cap="none">
                <a:solidFill>
                  <a:schemeClr val="tx2">
                    <a:lumMod val="25000"/>
                  </a:schemeClr>
                </a:solidFill>
                <a:latin typeface="Raleway"/>
                <a:ea typeface="Raleway"/>
                <a:cs typeface="Raleway"/>
                <a:sym typeface="Raleway"/>
              </a:defRPr>
            </a:lvl1pPr>
          </a:lstStyle>
          <a:p>
            <a:r>
              <a:rPr lang="en-IN" sz="3200" b="1">
                <a:solidFill>
                  <a:schemeClr val="bg1"/>
                </a:solidFill>
              </a:rPr>
              <a:t>AI Landscape</a:t>
            </a:r>
            <a:endParaRPr lang="en-IN" sz="3200" b="1" dirty="0">
              <a:solidFill>
                <a:schemeClr val="bg1"/>
              </a:solidFill>
            </a:endParaRPr>
          </a:p>
        </p:txBody>
      </p:sp>
    </p:spTree>
    <p:extLst>
      <p:ext uri="{BB962C8B-B14F-4D97-AF65-F5344CB8AC3E}">
        <p14:creationId xmlns:p14="http://schemas.microsoft.com/office/powerpoint/2010/main" val="2731399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fontScale="90000"/>
          </a:bodyPr>
          <a:lstStyle/>
          <a:p>
            <a:r>
              <a:rPr lang="en-IN" sz="3200" b="1" dirty="0">
                <a:solidFill>
                  <a:schemeClr val="bg1"/>
                </a:solidFill>
              </a:rPr>
              <a:t>AI Landscape</a:t>
            </a:r>
          </a:p>
        </p:txBody>
      </p:sp>
      <p:grpSp>
        <p:nvGrpSpPr>
          <p:cNvPr id="22" name="Group 21">
            <a:extLst>
              <a:ext uri="{FF2B5EF4-FFF2-40B4-BE49-F238E27FC236}">
                <a16:creationId xmlns:a16="http://schemas.microsoft.com/office/drawing/2014/main" id="{E3B05E1F-2788-4811-8FD0-6C7B33FCCA8A}"/>
              </a:ext>
            </a:extLst>
          </p:cNvPr>
          <p:cNvGrpSpPr/>
          <p:nvPr/>
        </p:nvGrpSpPr>
        <p:grpSpPr>
          <a:xfrm>
            <a:off x="82730" y="4336870"/>
            <a:ext cx="5691055" cy="1958206"/>
            <a:chOff x="82730" y="4336869"/>
            <a:chExt cx="5691054" cy="1958207"/>
          </a:xfrm>
        </p:grpSpPr>
        <p:grpSp>
          <p:nvGrpSpPr>
            <p:cNvPr id="18" name="Group 17">
              <a:extLst>
                <a:ext uri="{FF2B5EF4-FFF2-40B4-BE49-F238E27FC236}">
                  <a16:creationId xmlns:a16="http://schemas.microsoft.com/office/drawing/2014/main" id="{6825E186-3FE8-4380-9FBA-8507A2F826F1}"/>
                </a:ext>
              </a:extLst>
            </p:cNvPr>
            <p:cNvGrpSpPr/>
            <p:nvPr/>
          </p:nvGrpSpPr>
          <p:grpSpPr>
            <a:xfrm>
              <a:off x="82730" y="4336869"/>
              <a:ext cx="5691054"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grpSp>
          <p:nvGrpSpPr>
            <p:cNvPr id="14" name="Group 13">
              <a:extLst>
                <a:ext uri="{FF2B5EF4-FFF2-40B4-BE49-F238E27FC236}">
                  <a16:creationId xmlns:a16="http://schemas.microsoft.com/office/drawing/2014/main" id="{C94B0C7D-EDB0-44CB-8717-41E88A3EDEA0}"/>
                </a:ext>
              </a:extLst>
            </p:cNvPr>
            <p:cNvGrpSpPr/>
            <p:nvPr/>
          </p:nvGrpSpPr>
          <p:grpSpPr>
            <a:xfrm>
              <a:off x="1471749" y="4415246"/>
              <a:ext cx="2325188" cy="1761717"/>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9"/>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itle 1">
            <a:extLst>
              <a:ext uri="{FF2B5EF4-FFF2-40B4-BE49-F238E27FC236}">
                <a16:creationId xmlns:a16="http://schemas.microsoft.com/office/drawing/2014/main" id="{BAB58F6F-F912-87D7-4D23-7AF80C885A09}"/>
              </a:ext>
            </a:extLst>
          </p:cNvPr>
          <p:cNvSpPr txBox="1">
            <a:spLocks/>
          </p:cNvSpPr>
          <p:nvPr/>
        </p:nvSpPr>
        <p:spPr>
          <a:xfrm>
            <a:off x="4678680" y="-16283"/>
            <a:ext cx="2735234" cy="697321"/>
          </a:xfrm>
          <a:prstGeom prst="rect">
            <a:avLst/>
          </a:prstGeom>
          <a:solidFill>
            <a:schemeClr val="accent2"/>
          </a:solidFill>
        </p:spPr>
        <p:txBody>
          <a:bodyPr vert="horz" lIns="91440" tIns="45720" rIns="91440" bIns="45720" rtlCol="0" anchor="ctr">
            <a:normAutofit fontScale="97500"/>
          </a:bodyPr>
          <a:lstStyle>
            <a:lvl1pPr marR="0" algn="l" defTabSz="1219170" rtl="0" eaLnBrk="1" latinLnBrk="0" hangingPunct="1">
              <a:lnSpc>
                <a:spcPct val="100000"/>
              </a:lnSpc>
              <a:spcBef>
                <a:spcPts val="0"/>
              </a:spcBef>
              <a:spcAft>
                <a:spcPts val="0"/>
              </a:spcAft>
              <a:buClr>
                <a:schemeClr val="accent6"/>
              </a:buClr>
              <a:buSzPts val="3200"/>
              <a:buFont typeface="Raleway"/>
              <a:buNone/>
              <a:defRPr lang="en-IN" sz="4267" b="0" i="0" u="none" strike="noStrike" kern="1200" cap="none">
                <a:solidFill>
                  <a:schemeClr val="tx2">
                    <a:lumMod val="25000"/>
                  </a:schemeClr>
                </a:solidFill>
                <a:latin typeface="Raleway"/>
                <a:ea typeface="Raleway"/>
                <a:cs typeface="Raleway"/>
                <a:sym typeface="Raleway"/>
              </a:defRPr>
            </a:lvl1pPr>
          </a:lstStyle>
          <a:p>
            <a:r>
              <a:rPr lang="en-IN" sz="3200" b="1">
                <a:solidFill>
                  <a:schemeClr val="bg1"/>
                </a:solidFill>
              </a:rPr>
              <a:t>AI Landscape</a:t>
            </a:r>
            <a:endParaRPr lang="en-IN" sz="3200" b="1" dirty="0">
              <a:solidFill>
                <a:schemeClr val="bg1"/>
              </a:solidFill>
            </a:endParaRPr>
          </a:p>
        </p:txBody>
      </p:sp>
    </p:spTree>
    <p:extLst>
      <p:ext uri="{BB962C8B-B14F-4D97-AF65-F5344CB8AC3E}">
        <p14:creationId xmlns:p14="http://schemas.microsoft.com/office/powerpoint/2010/main" val="4026249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fontScale="90000"/>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sp>
        <p:nvSpPr>
          <p:cNvPr id="24" name="Title 1">
            <a:extLst>
              <a:ext uri="{FF2B5EF4-FFF2-40B4-BE49-F238E27FC236}">
                <a16:creationId xmlns:a16="http://schemas.microsoft.com/office/drawing/2014/main" id="{50D8DD0B-9E32-B879-8A87-FCBDDA3AD385}"/>
              </a:ext>
            </a:extLst>
          </p:cNvPr>
          <p:cNvSpPr txBox="1">
            <a:spLocks/>
          </p:cNvSpPr>
          <p:nvPr/>
        </p:nvSpPr>
        <p:spPr>
          <a:xfrm>
            <a:off x="4678680" y="-16283"/>
            <a:ext cx="2735234" cy="697321"/>
          </a:xfrm>
          <a:prstGeom prst="rect">
            <a:avLst/>
          </a:prstGeom>
          <a:solidFill>
            <a:schemeClr val="accent2"/>
          </a:solidFill>
        </p:spPr>
        <p:txBody>
          <a:bodyPr vert="horz" lIns="91440" tIns="45720" rIns="91440" bIns="45720" rtlCol="0" anchor="ctr">
            <a:normAutofit fontScale="97500"/>
          </a:bodyPr>
          <a:lstStyle>
            <a:lvl1pPr marR="0" algn="l" defTabSz="1219170" rtl="0" eaLnBrk="1" latinLnBrk="0" hangingPunct="1">
              <a:lnSpc>
                <a:spcPct val="100000"/>
              </a:lnSpc>
              <a:spcBef>
                <a:spcPts val="0"/>
              </a:spcBef>
              <a:spcAft>
                <a:spcPts val="0"/>
              </a:spcAft>
              <a:buClr>
                <a:schemeClr val="accent6"/>
              </a:buClr>
              <a:buSzPts val="3200"/>
              <a:buFont typeface="Raleway"/>
              <a:buNone/>
              <a:defRPr lang="en-IN" sz="4267" b="0" i="0" u="none" strike="noStrike" kern="1200" cap="none">
                <a:solidFill>
                  <a:schemeClr val="tx2">
                    <a:lumMod val="25000"/>
                  </a:schemeClr>
                </a:solidFill>
                <a:latin typeface="Raleway"/>
                <a:ea typeface="Raleway"/>
                <a:cs typeface="Raleway"/>
                <a:sym typeface="Raleway"/>
              </a:defRPr>
            </a:lvl1pPr>
          </a:lstStyle>
          <a:p>
            <a:r>
              <a:rPr lang="en-IN" sz="3200" b="1">
                <a:solidFill>
                  <a:schemeClr val="bg1"/>
                </a:solidFill>
              </a:rPr>
              <a:t>AI Landscape</a:t>
            </a:r>
            <a:endParaRPr lang="en-IN" sz="3200" b="1" dirty="0">
              <a:solidFill>
                <a:schemeClr val="bg1"/>
              </a:solidFill>
            </a:endParaRPr>
          </a:p>
        </p:txBody>
      </p:sp>
    </p:spTree>
    <p:extLst>
      <p:ext uri="{BB962C8B-B14F-4D97-AF65-F5344CB8AC3E}">
        <p14:creationId xmlns:p14="http://schemas.microsoft.com/office/powerpoint/2010/main" val="3680987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fontScale="90000"/>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334587" y="842555"/>
            <a:ext cx="2325188" cy="2001747"/>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42501"/>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Text/Speech</a:t>
              </a:r>
            </a:p>
            <a:p>
              <a:pPr algn="ctr" defTabSz="914377"/>
              <a:r>
                <a:rPr lang="en-IN" b="1" dirty="0">
                  <a:solidFill>
                    <a:prstClr val="black">
                      <a:lumMod val="75000"/>
                      <a:lumOff val="25000"/>
                    </a:prstClr>
                  </a:solidFill>
                  <a:latin typeface="Calibri" panose="020F0502020204030204"/>
                  <a:cs typeface="Arial"/>
                  <a:sym typeface="Arial"/>
                </a:rPr>
                <a:t>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Text/Audio</a:t>
              </a:r>
            </a:p>
            <a:p>
              <a:pPr algn="ctr" defTabSz="914377"/>
              <a:endParaRPr lang="en-IN" sz="1051"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7" name="Title 1">
            <a:extLst>
              <a:ext uri="{FF2B5EF4-FFF2-40B4-BE49-F238E27FC236}">
                <a16:creationId xmlns:a16="http://schemas.microsoft.com/office/drawing/2014/main" id="{140BA4C9-F332-386C-1D38-31B950269865}"/>
              </a:ext>
            </a:extLst>
          </p:cNvPr>
          <p:cNvSpPr txBox="1">
            <a:spLocks/>
          </p:cNvSpPr>
          <p:nvPr/>
        </p:nvSpPr>
        <p:spPr>
          <a:xfrm>
            <a:off x="4678680" y="-16283"/>
            <a:ext cx="2735234" cy="697321"/>
          </a:xfrm>
          <a:prstGeom prst="rect">
            <a:avLst/>
          </a:prstGeom>
          <a:solidFill>
            <a:schemeClr val="accent2"/>
          </a:solidFill>
        </p:spPr>
        <p:txBody>
          <a:bodyPr vert="horz" lIns="91440" tIns="45720" rIns="91440" bIns="45720" rtlCol="0" anchor="ctr">
            <a:normAutofit fontScale="97500"/>
          </a:bodyPr>
          <a:lstStyle>
            <a:lvl1pPr marR="0" algn="l" defTabSz="1219170" rtl="0" eaLnBrk="1" latinLnBrk="0" hangingPunct="1">
              <a:lnSpc>
                <a:spcPct val="100000"/>
              </a:lnSpc>
              <a:spcBef>
                <a:spcPts val="0"/>
              </a:spcBef>
              <a:spcAft>
                <a:spcPts val="0"/>
              </a:spcAft>
              <a:buClr>
                <a:schemeClr val="accent6"/>
              </a:buClr>
              <a:buSzPts val="3200"/>
              <a:buFont typeface="Raleway"/>
              <a:buNone/>
              <a:defRPr lang="en-IN" sz="4267" b="0" i="0" u="none" strike="noStrike" kern="1200" cap="none">
                <a:solidFill>
                  <a:schemeClr val="tx2">
                    <a:lumMod val="25000"/>
                  </a:schemeClr>
                </a:solidFill>
                <a:latin typeface="Raleway"/>
                <a:ea typeface="Raleway"/>
                <a:cs typeface="Raleway"/>
                <a:sym typeface="Raleway"/>
              </a:defRPr>
            </a:lvl1pPr>
          </a:lstStyle>
          <a:p>
            <a:r>
              <a:rPr lang="en-IN" sz="3200" b="1">
                <a:solidFill>
                  <a:schemeClr val="bg1"/>
                </a:solidFill>
              </a:rPr>
              <a:t>AI Landscape</a:t>
            </a:r>
            <a:endParaRPr lang="en-IN" sz="3200" b="1" dirty="0">
              <a:solidFill>
                <a:schemeClr val="bg1"/>
              </a:solidFill>
            </a:endParaRPr>
          </a:p>
        </p:txBody>
      </p:sp>
    </p:spTree>
    <p:extLst>
      <p:ext uri="{BB962C8B-B14F-4D97-AF65-F5344CB8AC3E}">
        <p14:creationId xmlns:p14="http://schemas.microsoft.com/office/powerpoint/2010/main" val="3706559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946FFC-A2D9-2F80-BD2C-BDB90288E6C6}"/>
              </a:ext>
            </a:extLst>
          </p:cNvPr>
          <p:cNvSpPr>
            <a:spLocks noGrp="1"/>
          </p:cNvSpPr>
          <p:nvPr>
            <p:ph type="title"/>
          </p:nvPr>
        </p:nvSpPr>
        <p:spPr>
          <a:xfrm>
            <a:off x="332944" y="1096434"/>
            <a:ext cx="3807614" cy="820863"/>
          </a:xfrm>
        </p:spPr>
        <p:txBody>
          <a:bodyPr/>
          <a:lstStyle/>
          <a:p>
            <a:r>
              <a:rPr lang="en-IN" sz="3600"/>
              <a:t>Anshu Pandey</a:t>
            </a:r>
            <a:endParaRPr lang="en-IN" sz="3600" dirty="0"/>
          </a:p>
        </p:txBody>
      </p:sp>
      <p:sp>
        <p:nvSpPr>
          <p:cNvPr id="5" name="Content Placeholder 4">
            <a:extLst>
              <a:ext uri="{FF2B5EF4-FFF2-40B4-BE49-F238E27FC236}">
                <a16:creationId xmlns:a16="http://schemas.microsoft.com/office/drawing/2014/main" id="{E8ED28FF-3907-BC60-470A-8C6F534AC00F}"/>
              </a:ext>
            </a:extLst>
          </p:cNvPr>
          <p:cNvSpPr>
            <a:spLocks noGrp="1"/>
          </p:cNvSpPr>
          <p:nvPr>
            <p:ph sz="quarter" idx="13"/>
          </p:nvPr>
        </p:nvSpPr>
        <p:spPr/>
        <p:txBody>
          <a:bodyPr/>
          <a:lstStyle/>
          <a:p>
            <a:pPr marL="342900" indent="-342900">
              <a:buFont typeface="Arial" panose="020B0604020202020204" pitchFamily="34" charset="0"/>
              <a:buChar char="•"/>
            </a:pPr>
            <a:r>
              <a:rPr lang="en-IN" sz="2000" dirty="0"/>
              <a:t>AI &amp; Data Consultant </a:t>
            </a:r>
          </a:p>
          <a:p>
            <a:pPr marL="342900" indent="-342900">
              <a:buFont typeface="Arial" panose="020B0604020202020204" pitchFamily="34" charset="0"/>
              <a:buChar char="•"/>
            </a:pPr>
            <a:r>
              <a:rPr lang="en-IN" sz="2000" dirty="0"/>
              <a:t>Formerly </a:t>
            </a:r>
            <a:r>
              <a:rPr lang="en-IN" sz="2000" dirty="0" err="1"/>
              <a:t>Progarm</a:t>
            </a:r>
            <a:r>
              <a:rPr lang="en-IN" sz="2000" dirty="0"/>
              <a:t> Director at Bootup Ventures</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dirty="0"/>
              <a:t>10+ years into Analytics, AI &amp; Automation</a:t>
            </a:r>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endParaRPr lang="en-IN" dirty="0"/>
          </a:p>
          <a:p>
            <a:pPr marL="342900" indent="-342900">
              <a:buFont typeface="Arial" panose="020B0604020202020204" pitchFamily="34" charset="0"/>
              <a:buChar char="•"/>
            </a:pPr>
            <a:r>
              <a:rPr lang="en-IN" dirty="0"/>
              <a:t>Microsoft Certified Trainer, Wiley Certified Trainer</a:t>
            </a:r>
          </a:p>
          <a:p>
            <a:pPr marL="342900" indent="-342900">
              <a:buFont typeface="Arial" panose="020B0604020202020204" pitchFamily="34" charset="0"/>
              <a:buChar char="•"/>
            </a:pPr>
            <a:r>
              <a:rPr lang="en-IN" dirty="0"/>
              <a:t>Delivered 200+ training programs on Advance Analytics &amp; AI</a:t>
            </a:r>
          </a:p>
        </p:txBody>
      </p:sp>
      <p:pic>
        <p:nvPicPr>
          <p:cNvPr id="6" name="Picture 5" descr="A person in a blue suit&#10;&#10;Description automatically generated">
            <a:extLst>
              <a:ext uri="{FF2B5EF4-FFF2-40B4-BE49-F238E27FC236}">
                <a16:creationId xmlns:a16="http://schemas.microsoft.com/office/drawing/2014/main" id="{D72EA34D-ACAC-1A26-3458-7525FCD59A4B}"/>
              </a:ext>
            </a:extLst>
          </p:cNvPr>
          <p:cNvPicPr>
            <a:picLocks noChangeAspect="1"/>
          </p:cNvPicPr>
          <p:nvPr/>
        </p:nvPicPr>
        <p:blipFill rotWithShape="1">
          <a:blip r:embed="rId2">
            <a:extLst>
              <a:ext uri="{28A0092B-C50C-407E-A947-70E740481C1C}">
                <a14:useLocalDpi xmlns:a14="http://schemas.microsoft.com/office/drawing/2010/main" val="0"/>
              </a:ext>
            </a:extLst>
          </a:blip>
          <a:srcRect l="14869" r="14869"/>
          <a:stretch/>
        </p:blipFill>
        <p:spPr>
          <a:xfrm>
            <a:off x="332944" y="2040341"/>
            <a:ext cx="3137120" cy="4273261"/>
          </a:xfrm>
          <a:prstGeom prst="rect">
            <a:avLst/>
          </a:prstGeom>
        </p:spPr>
      </p:pic>
    </p:spTree>
    <p:extLst>
      <p:ext uri="{BB962C8B-B14F-4D97-AF65-F5344CB8AC3E}">
        <p14:creationId xmlns:p14="http://schemas.microsoft.com/office/powerpoint/2010/main" val="2666774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313507" y="783717"/>
            <a:ext cx="4606836" cy="3079779"/>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23330"/>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NATURAL</a:t>
              </a:r>
            </a:p>
            <a:p>
              <a:pPr defTabSz="914377"/>
              <a:r>
                <a:rPr lang="en-IN" b="1" dirty="0">
                  <a:solidFill>
                    <a:srgbClr val="4472C4">
                      <a:lumMod val="50000"/>
                    </a:srgbClr>
                  </a:solidFill>
                  <a:latin typeface="Calibri" panose="020F0502020204030204"/>
                  <a:cs typeface="Arial"/>
                  <a:sym typeface="Arial"/>
                </a:rPr>
                <a:t>LANGUAGE</a:t>
              </a:r>
            </a:p>
            <a:p>
              <a:pPr defTabSz="914377"/>
              <a:r>
                <a:rPr lang="en-IN" b="1" dirty="0">
                  <a:solidFill>
                    <a:srgbClr val="4472C4">
                      <a:lumMod val="50000"/>
                    </a:srgbClr>
                  </a:solidFill>
                  <a:latin typeface="Calibri" panose="020F0502020204030204"/>
                  <a:cs typeface="Arial"/>
                  <a:sym typeface="Arial"/>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fontScale="90000"/>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334587" y="842555"/>
            <a:ext cx="2325188" cy="2001747"/>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42501"/>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Text/Speech</a:t>
              </a:r>
            </a:p>
            <a:p>
              <a:pPr algn="ctr" defTabSz="914377"/>
              <a:r>
                <a:rPr lang="en-IN" b="1" dirty="0">
                  <a:solidFill>
                    <a:prstClr val="black">
                      <a:lumMod val="75000"/>
                      <a:lumOff val="25000"/>
                    </a:prstClr>
                  </a:solidFill>
                  <a:latin typeface="Calibri" panose="020F0502020204030204"/>
                  <a:cs typeface="Arial"/>
                  <a:sym typeface="Arial"/>
                </a:rPr>
                <a:t>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Text/Audio</a:t>
              </a:r>
            </a:p>
            <a:p>
              <a:pPr algn="ctr" defTabSz="914377"/>
              <a:endParaRPr lang="en-IN" sz="1051"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7" name="Title 1">
            <a:extLst>
              <a:ext uri="{FF2B5EF4-FFF2-40B4-BE49-F238E27FC236}">
                <a16:creationId xmlns:a16="http://schemas.microsoft.com/office/drawing/2014/main" id="{901C435D-4718-E840-5AA6-B45AF2FEF47D}"/>
              </a:ext>
            </a:extLst>
          </p:cNvPr>
          <p:cNvSpPr txBox="1">
            <a:spLocks/>
          </p:cNvSpPr>
          <p:nvPr/>
        </p:nvSpPr>
        <p:spPr>
          <a:xfrm>
            <a:off x="4678680" y="-16283"/>
            <a:ext cx="2735234" cy="697321"/>
          </a:xfrm>
          <a:prstGeom prst="rect">
            <a:avLst/>
          </a:prstGeom>
          <a:solidFill>
            <a:schemeClr val="accent2"/>
          </a:solidFill>
        </p:spPr>
        <p:txBody>
          <a:bodyPr vert="horz" lIns="91440" tIns="45720" rIns="91440" bIns="45720" rtlCol="0" anchor="ctr">
            <a:normAutofit fontScale="97500"/>
          </a:bodyPr>
          <a:lstStyle>
            <a:lvl1pPr marR="0" algn="l" defTabSz="1219170" rtl="0" eaLnBrk="1" latinLnBrk="0" hangingPunct="1">
              <a:lnSpc>
                <a:spcPct val="100000"/>
              </a:lnSpc>
              <a:spcBef>
                <a:spcPts val="0"/>
              </a:spcBef>
              <a:spcAft>
                <a:spcPts val="0"/>
              </a:spcAft>
              <a:buClr>
                <a:schemeClr val="accent6"/>
              </a:buClr>
              <a:buSzPts val="3200"/>
              <a:buFont typeface="Raleway"/>
              <a:buNone/>
              <a:defRPr lang="en-IN" sz="4267" b="0" i="0" u="none" strike="noStrike" kern="1200" cap="none">
                <a:solidFill>
                  <a:schemeClr val="tx2">
                    <a:lumMod val="25000"/>
                  </a:schemeClr>
                </a:solidFill>
                <a:latin typeface="Raleway"/>
                <a:ea typeface="Raleway"/>
                <a:cs typeface="Raleway"/>
                <a:sym typeface="Raleway"/>
              </a:defRPr>
            </a:lvl1pPr>
          </a:lstStyle>
          <a:p>
            <a:r>
              <a:rPr lang="en-IN" sz="3200" b="1">
                <a:solidFill>
                  <a:schemeClr val="bg1"/>
                </a:solidFill>
              </a:rPr>
              <a:t>AI Landscape</a:t>
            </a:r>
            <a:endParaRPr lang="en-IN" sz="3200" b="1" dirty="0">
              <a:solidFill>
                <a:schemeClr val="bg1"/>
              </a:solidFill>
            </a:endParaRPr>
          </a:p>
        </p:txBody>
      </p:sp>
    </p:spTree>
    <p:extLst>
      <p:ext uri="{BB962C8B-B14F-4D97-AF65-F5344CB8AC3E}">
        <p14:creationId xmlns:p14="http://schemas.microsoft.com/office/powerpoint/2010/main" val="3860120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9E313A8-6B63-4D69-8B7C-EA9DC351588C}"/>
              </a:ext>
            </a:extLst>
          </p:cNvPr>
          <p:cNvGrpSpPr/>
          <p:nvPr/>
        </p:nvGrpSpPr>
        <p:grpSpPr>
          <a:xfrm>
            <a:off x="3161213" y="842555"/>
            <a:ext cx="9030787" cy="5172892"/>
            <a:chOff x="3161213" y="842554"/>
            <a:chExt cx="9030787" cy="5172892"/>
          </a:xfrm>
        </p:grpSpPr>
        <p:grpSp>
          <p:nvGrpSpPr>
            <p:cNvPr id="6" name="Group 5">
              <a:extLst>
                <a:ext uri="{FF2B5EF4-FFF2-40B4-BE49-F238E27FC236}">
                  <a16:creationId xmlns:a16="http://schemas.microsoft.com/office/drawing/2014/main" id="{2A55D703-1CE6-4443-A8D6-E9ADBCDD261D}"/>
                </a:ext>
              </a:extLst>
            </p:cNvPr>
            <p:cNvGrpSpPr/>
            <p:nvPr/>
          </p:nvGrpSpPr>
          <p:grpSpPr>
            <a:xfrm>
              <a:off x="3161213" y="842554"/>
              <a:ext cx="8717279" cy="5172892"/>
              <a:chOff x="3161213" y="842554"/>
              <a:chExt cx="8717279" cy="5172892"/>
            </a:xfrm>
          </p:grpSpPr>
          <p:sp>
            <p:nvSpPr>
              <p:cNvPr id="4" name="Oval 3">
                <a:extLst>
                  <a:ext uri="{FF2B5EF4-FFF2-40B4-BE49-F238E27FC236}">
                    <a16:creationId xmlns:a16="http://schemas.microsoft.com/office/drawing/2014/main" id="{FF3DDEB2-5B87-4610-BA79-FFD3DA5EA8A3}"/>
                  </a:ext>
                </a:extLst>
              </p:cNvPr>
              <p:cNvSpPr/>
              <p:nvPr/>
            </p:nvSpPr>
            <p:spPr>
              <a:xfrm>
                <a:off x="3161213" y="842554"/>
                <a:ext cx="5373187" cy="51728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5" name="TextBox 4">
                <a:extLst>
                  <a:ext uri="{FF2B5EF4-FFF2-40B4-BE49-F238E27FC236}">
                    <a16:creationId xmlns:a16="http://schemas.microsoft.com/office/drawing/2014/main" id="{F3B4EAF6-4A0E-44DB-96A0-A6D4206347D0}"/>
                  </a:ext>
                </a:extLst>
              </p:cNvPr>
              <p:cNvSpPr txBox="1"/>
              <p:nvPr/>
            </p:nvSpPr>
            <p:spPr>
              <a:xfrm>
                <a:off x="4824550" y="1088571"/>
                <a:ext cx="705394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Artificial Intelligence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Collection of algorithms used to build intelligence</a:t>
                </a:r>
                <a:endParaRPr lang="en-IN" sz="1600" dirty="0">
                  <a:solidFill>
                    <a:prstClr val="white"/>
                  </a:solidFill>
                  <a:latin typeface="Calibri" panose="020F0502020204030204"/>
                  <a:cs typeface="Arial"/>
                  <a:sym typeface="Arial"/>
                </a:endParaRPr>
              </a:p>
            </p:txBody>
          </p:sp>
        </p:grpSp>
        <p:grpSp>
          <p:nvGrpSpPr>
            <p:cNvPr id="8" name="Group 7">
              <a:extLst>
                <a:ext uri="{FF2B5EF4-FFF2-40B4-BE49-F238E27FC236}">
                  <a16:creationId xmlns:a16="http://schemas.microsoft.com/office/drawing/2014/main" id="{68969D04-764B-4A0D-9DA5-3AFC40DEA665}"/>
                </a:ext>
              </a:extLst>
            </p:cNvPr>
            <p:cNvGrpSpPr/>
            <p:nvPr/>
          </p:nvGrpSpPr>
          <p:grpSpPr>
            <a:xfrm>
              <a:off x="3544388" y="1501556"/>
              <a:ext cx="8586652" cy="4028387"/>
              <a:chOff x="3544388" y="1501556"/>
              <a:chExt cx="8586652" cy="4028387"/>
            </a:xfrm>
          </p:grpSpPr>
          <p:sp>
            <p:nvSpPr>
              <p:cNvPr id="3" name="Oval 2">
                <a:extLst>
                  <a:ext uri="{FF2B5EF4-FFF2-40B4-BE49-F238E27FC236}">
                    <a16:creationId xmlns:a16="http://schemas.microsoft.com/office/drawing/2014/main" id="{904941CC-A796-40F4-B22D-EC4FB907B8F7}"/>
                  </a:ext>
                </a:extLst>
              </p:cNvPr>
              <p:cNvSpPr/>
              <p:nvPr/>
            </p:nvSpPr>
            <p:spPr>
              <a:xfrm>
                <a:off x="3544388" y="1501556"/>
                <a:ext cx="4606835" cy="402838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7" name="TextBox 6">
                <a:extLst>
                  <a:ext uri="{FF2B5EF4-FFF2-40B4-BE49-F238E27FC236}">
                    <a16:creationId xmlns:a16="http://schemas.microsoft.com/office/drawing/2014/main" id="{BF9CDEA6-BF13-4A0B-9588-689BEBA540B2}"/>
                  </a:ext>
                </a:extLst>
              </p:cNvPr>
              <p:cNvSpPr txBox="1"/>
              <p:nvPr/>
            </p:nvSpPr>
            <p:spPr>
              <a:xfrm>
                <a:off x="4976948" y="1706755"/>
                <a:ext cx="7154092" cy="338554"/>
              </a:xfrm>
              <a:prstGeom prst="rect">
                <a:avLst/>
              </a:prstGeom>
              <a:noFill/>
            </p:spPr>
            <p:txBody>
              <a:bodyPr wrap="square" rtlCol="0">
                <a:spAutoFit/>
              </a:bodyPr>
              <a:lstStyle/>
              <a:p>
                <a:pPr defTabSz="914377"/>
                <a:r>
                  <a:rPr lang="en-IN" sz="1600" b="1" dirty="0">
                    <a:solidFill>
                      <a:prstClr val="white"/>
                    </a:solidFill>
                    <a:latin typeface="Calibri" panose="020F0502020204030204"/>
                    <a:cs typeface="Arial"/>
                    <a:sym typeface="Arial"/>
                  </a:rPr>
                  <a:t>Machine Learning </a:t>
                </a:r>
                <a:r>
                  <a:rPr lang="en-IN" sz="1600" dirty="0">
                    <a:solidFill>
                      <a:prstClr val="white"/>
                    </a:solidFill>
                    <a:latin typeface="Calibri" panose="020F0502020204030204"/>
                    <a:cs typeface="Arial"/>
                    <a:sym typeface="Arial"/>
                  </a:rPr>
                  <a:t>                               </a:t>
                </a:r>
                <a:r>
                  <a:rPr lang="en-IN" sz="1600" dirty="0">
                    <a:solidFill>
                      <a:prstClr val="black"/>
                    </a:solidFill>
                    <a:latin typeface="Calibri" panose="020F0502020204030204"/>
                    <a:cs typeface="Arial"/>
                    <a:sym typeface="Arial"/>
                  </a:rPr>
                  <a:t>algorithms which use DATA to build intelligence</a:t>
                </a:r>
                <a:endParaRPr lang="en-IN" sz="1600" dirty="0">
                  <a:solidFill>
                    <a:prstClr val="white"/>
                  </a:solidFill>
                  <a:latin typeface="Calibri" panose="020F0502020204030204"/>
                  <a:cs typeface="Arial"/>
                  <a:sym typeface="Arial"/>
                </a:endParaRPr>
              </a:p>
            </p:txBody>
          </p:sp>
        </p:grpSp>
        <p:grpSp>
          <p:nvGrpSpPr>
            <p:cNvPr id="11" name="Group 10">
              <a:extLst>
                <a:ext uri="{FF2B5EF4-FFF2-40B4-BE49-F238E27FC236}">
                  <a16:creationId xmlns:a16="http://schemas.microsoft.com/office/drawing/2014/main" id="{965AC472-1671-4703-8B57-14FD88C81C04}"/>
                </a:ext>
              </a:extLst>
            </p:cNvPr>
            <p:cNvGrpSpPr/>
            <p:nvPr/>
          </p:nvGrpSpPr>
          <p:grpSpPr>
            <a:xfrm>
              <a:off x="3897085" y="2119740"/>
              <a:ext cx="8294915" cy="3218226"/>
              <a:chOff x="3897085" y="2119740"/>
              <a:chExt cx="8294915" cy="3218226"/>
            </a:xfrm>
          </p:grpSpPr>
          <p:sp>
            <p:nvSpPr>
              <p:cNvPr id="9" name="Oval 8">
                <a:extLst>
                  <a:ext uri="{FF2B5EF4-FFF2-40B4-BE49-F238E27FC236}">
                    <a16:creationId xmlns:a16="http://schemas.microsoft.com/office/drawing/2014/main" id="{9CF8D967-BDFC-4BA1-A256-2445BA640FE2}"/>
                  </a:ext>
                </a:extLst>
              </p:cNvPr>
              <p:cNvSpPr/>
              <p:nvPr/>
            </p:nvSpPr>
            <p:spPr>
              <a:xfrm>
                <a:off x="3897085" y="2119740"/>
                <a:ext cx="3901440" cy="3218226"/>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7"/>
                <a:endParaRPr lang="en-IN">
                  <a:solidFill>
                    <a:prstClr val="black"/>
                  </a:solidFill>
                  <a:latin typeface="Calibri" panose="020F0502020204030204"/>
                  <a:sym typeface="Arial"/>
                </a:endParaRPr>
              </a:p>
            </p:txBody>
          </p:sp>
          <p:sp>
            <p:nvSpPr>
              <p:cNvPr id="10" name="TextBox 9">
                <a:extLst>
                  <a:ext uri="{FF2B5EF4-FFF2-40B4-BE49-F238E27FC236}">
                    <a16:creationId xmlns:a16="http://schemas.microsoft.com/office/drawing/2014/main" id="{C209D393-FD02-4FF6-BA8D-A2F93AC48B44}"/>
                  </a:ext>
                </a:extLst>
              </p:cNvPr>
              <p:cNvSpPr txBox="1"/>
              <p:nvPr/>
            </p:nvSpPr>
            <p:spPr>
              <a:xfrm>
                <a:off x="5037908" y="2327551"/>
                <a:ext cx="7154092" cy="338554"/>
              </a:xfrm>
              <a:prstGeom prst="rect">
                <a:avLst/>
              </a:prstGeom>
              <a:noFill/>
            </p:spPr>
            <p:txBody>
              <a:bodyPr wrap="square" rtlCol="0">
                <a:spAutoFit/>
              </a:bodyPr>
              <a:lstStyle/>
              <a:p>
                <a:pPr defTabSz="914377"/>
                <a:r>
                  <a:rPr lang="en-IN" sz="1600" b="1" dirty="0">
                    <a:solidFill>
                      <a:prstClr val="black"/>
                    </a:solidFill>
                    <a:latin typeface="Calibri" panose="020F0502020204030204"/>
                    <a:cs typeface="Arial"/>
                    <a:sym typeface="Arial"/>
                  </a:rPr>
                  <a:t>Deep Learning </a:t>
                </a:r>
                <a:r>
                  <a:rPr lang="en-IN" sz="1600" dirty="0">
                    <a:solidFill>
                      <a:prstClr val="black"/>
                    </a:solidFill>
                    <a:latin typeface="Calibri" panose="020F0502020204030204"/>
                    <a:cs typeface="Arial"/>
                    <a:sym typeface="Arial"/>
                  </a:rPr>
                  <a:t>                                                 AUTOMATED FEATURE ENGINEERING</a:t>
                </a:r>
                <a:endParaRPr lang="en-IN" sz="1600" dirty="0">
                  <a:solidFill>
                    <a:prstClr val="white"/>
                  </a:solidFill>
                  <a:latin typeface="Calibri" panose="020F0502020204030204"/>
                  <a:cs typeface="Arial"/>
                  <a:sym typeface="Arial"/>
                </a:endParaRPr>
              </a:p>
            </p:txBody>
          </p:sp>
        </p:grpSp>
      </p:grpSp>
      <p:grpSp>
        <p:nvGrpSpPr>
          <p:cNvPr id="31" name="Group 30">
            <a:extLst>
              <a:ext uri="{FF2B5EF4-FFF2-40B4-BE49-F238E27FC236}">
                <a16:creationId xmlns:a16="http://schemas.microsoft.com/office/drawing/2014/main" id="{16B81EF4-0942-43B9-B091-31AEA7DA7C39}"/>
              </a:ext>
            </a:extLst>
          </p:cNvPr>
          <p:cNvGrpSpPr/>
          <p:nvPr/>
        </p:nvGrpSpPr>
        <p:grpSpPr>
          <a:xfrm>
            <a:off x="313507" y="783717"/>
            <a:ext cx="4606836" cy="3079779"/>
            <a:chOff x="313506" y="783716"/>
            <a:chExt cx="4606836" cy="3079778"/>
          </a:xfrm>
        </p:grpSpPr>
        <p:sp>
          <p:nvSpPr>
            <p:cNvPr id="29" name="Oval 28">
              <a:extLst>
                <a:ext uri="{FF2B5EF4-FFF2-40B4-BE49-F238E27FC236}">
                  <a16:creationId xmlns:a16="http://schemas.microsoft.com/office/drawing/2014/main" id="{04C2561E-7108-434E-B0EA-C406CC8C4D4D}"/>
                </a:ext>
              </a:extLst>
            </p:cNvPr>
            <p:cNvSpPr/>
            <p:nvPr/>
          </p:nvSpPr>
          <p:spPr>
            <a:xfrm>
              <a:off x="313506" y="783716"/>
              <a:ext cx="4606836" cy="3079778"/>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30" name="TextBox 29">
              <a:extLst>
                <a:ext uri="{FF2B5EF4-FFF2-40B4-BE49-F238E27FC236}">
                  <a16:creationId xmlns:a16="http://schemas.microsoft.com/office/drawing/2014/main" id="{11A73F0A-5262-4EBA-9C97-C27C28EE8A73}"/>
                </a:ext>
              </a:extLst>
            </p:cNvPr>
            <p:cNvSpPr txBox="1"/>
            <p:nvPr/>
          </p:nvSpPr>
          <p:spPr>
            <a:xfrm>
              <a:off x="537753" y="2296676"/>
              <a:ext cx="2057403" cy="923330"/>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NATURAL</a:t>
              </a:r>
            </a:p>
            <a:p>
              <a:pPr defTabSz="914377"/>
              <a:r>
                <a:rPr lang="en-IN" b="1" dirty="0">
                  <a:solidFill>
                    <a:srgbClr val="4472C4">
                      <a:lumMod val="50000"/>
                    </a:srgbClr>
                  </a:solidFill>
                  <a:latin typeface="Calibri" panose="020F0502020204030204"/>
                  <a:cs typeface="Arial"/>
                  <a:sym typeface="Arial"/>
                </a:rPr>
                <a:t>LANGUAGE</a:t>
              </a:r>
            </a:p>
            <a:p>
              <a:pPr defTabSz="914377"/>
              <a:r>
                <a:rPr lang="en-IN" b="1" dirty="0">
                  <a:solidFill>
                    <a:srgbClr val="4472C4">
                      <a:lumMod val="50000"/>
                    </a:srgbClr>
                  </a:solidFill>
                  <a:latin typeface="Calibri" panose="020F0502020204030204"/>
                  <a:cs typeface="Arial"/>
                  <a:sym typeface="Arial"/>
                </a:rPr>
                <a:t>PROCESSING - NLP</a:t>
              </a:r>
            </a:p>
          </p:txBody>
        </p:sp>
      </p:grpSp>
      <p:sp>
        <p:nvSpPr>
          <p:cNvPr id="22" name="Oval 21">
            <a:extLst>
              <a:ext uri="{FF2B5EF4-FFF2-40B4-BE49-F238E27FC236}">
                <a16:creationId xmlns:a16="http://schemas.microsoft.com/office/drawing/2014/main" id="{F42EFFDC-287B-4A18-9263-8849296AB630}"/>
              </a:ext>
            </a:extLst>
          </p:cNvPr>
          <p:cNvSpPr/>
          <p:nvPr/>
        </p:nvSpPr>
        <p:spPr>
          <a:xfrm>
            <a:off x="6126482" y="4336870"/>
            <a:ext cx="5691055"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grpSp>
        <p:nvGrpSpPr>
          <p:cNvPr id="18" name="Group 17">
            <a:extLst>
              <a:ext uri="{FF2B5EF4-FFF2-40B4-BE49-F238E27FC236}">
                <a16:creationId xmlns:a16="http://schemas.microsoft.com/office/drawing/2014/main" id="{6825E186-3FE8-4380-9FBA-8507A2F826F1}"/>
              </a:ext>
            </a:extLst>
          </p:cNvPr>
          <p:cNvGrpSpPr/>
          <p:nvPr/>
        </p:nvGrpSpPr>
        <p:grpSpPr>
          <a:xfrm>
            <a:off x="82730" y="4336870"/>
            <a:ext cx="5691055" cy="1958207"/>
            <a:chOff x="82730" y="4336869"/>
            <a:chExt cx="5691054" cy="1958207"/>
          </a:xfrm>
        </p:grpSpPr>
        <p:sp>
          <p:nvSpPr>
            <p:cNvPr id="16" name="Oval 15">
              <a:extLst>
                <a:ext uri="{FF2B5EF4-FFF2-40B4-BE49-F238E27FC236}">
                  <a16:creationId xmlns:a16="http://schemas.microsoft.com/office/drawing/2014/main" id="{E4915040-C994-4527-87BD-36FF69ECBFDB}"/>
                </a:ext>
              </a:extLst>
            </p:cNvPr>
            <p:cNvSpPr/>
            <p:nvPr/>
          </p:nvSpPr>
          <p:spPr>
            <a:xfrm>
              <a:off x="82730" y="4336869"/>
              <a:ext cx="5691054" cy="1958207"/>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7"/>
              <a:endParaRPr lang="en-IN" dirty="0">
                <a:solidFill>
                  <a:prstClr val="white"/>
                </a:solidFill>
                <a:latin typeface="Calibri" panose="020F0502020204030204"/>
                <a:sym typeface="Arial"/>
              </a:endParaRPr>
            </a:p>
          </p:txBody>
        </p:sp>
        <p:sp>
          <p:nvSpPr>
            <p:cNvPr id="17" name="TextBox 16">
              <a:extLst>
                <a:ext uri="{FF2B5EF4-FFF2-40B4-BE49-F238E27FC236}">
                  <a16:creationId xmlns:a16="http://schemas.microsoft.com/office/drawing/2014/main" id="{02804AAD-4B19-44C7-A164-558E32A2241F}"/>
                </a:ext>
              </a:extLst>
            </p:cNvPr>
            <p:cNvSpPr txBox="1"/>
            <p:nvPr/>
          </p:nvSpPr>
          <p:spPr>
            <a:xfrm>
              <a:off x="278674" y="5077097"/>
              <a:ext cx="1101636"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DATA</a:t>
              </a:r>
            </a:p>
            <a:p>
              <a:pPr defTabSz="914377"/>
              <a:r>
                <a:rPr lang="en-IN" b="1" dirty="0">
                  <a:solidFill>
                    <a:srgbClr val="4472C4">
                      <a:lumMod val="50000"/>
                    </a:srgbClr>
                  </a:solidFill>
                  <a:latin typeface="Calibri" panose="020F0502020204030204"/>
                  <a:cs typeface="Arial"/>
                  <a:sym typeface="Arial"/>
                </a:rPr>
                <a:t>SCIENCE</a:t>
              </a:r>
            </a:p>
          </p:txBody>
        </p:sp>
      </p:grpSp>
      <p:sp>
        <p:nvSpPr>
          <p:cNvPr id="2" name="Title 1">
            <a:extLst>
              <a:ext uri="{FF2B5EF4-FFF2-40B4-BE49-F238E27FC236}">
                <a16:creationId xmlns:a16="http://schemas.microsoft.com/office/drawing/2014/main" id="{3FA12616-88D4-4D61-84F6-0D20F922C0E4}"/>
              </a:ext>
            </a:extLst>
          </p:cNvPr>
          <p:cNvSpPr>
            <a:spLocks noGrp="1"/>
          </p:cNvSpPr>
          <p:nvPr>
            <p:ph type="title"/>
          </p:nvPr>
        </p:nvSpPr>
        <p:spPr>
          <a:xfrm>
            <a:off x="4678680" y="-16283"/>
            <a:ext cx="2340429" cy="697321"/>
          </a:xfrm>
          <a:solidFill>
            <a:schemeClr val="accent2"/>
          </a:solidFill>
        </p:spPr>
        <p:txBody>
          <a:bodyPr>
            <a:normAutofit fontScale="90000"/>
          </a:bodyPr>
          <a:lstStyle/>
          <a:p>
            <a:r>
              <a:rPr lang="en-IN" sz="3200" b="1" dirty="0">
                <a:solidFill>
                  <a:schemeClr val="bg1"/>
                </a:solidFill>
              </a:rPr>
              <a:t>AI Landscape</a:t>
            </a:r>
          </a:p>
        </p:txBody>
      </p:sp>
      <p:grpSp>
        <p:nvGrpSpPr>
          <p:cNvPr id="14" name="Group 13">
            <a:extLst>
              <a:ext uri="{FF2B5EF4-FFF2-40B4-BE49-F238E27FC236}">
                <a16:creationId xmlns:a16="http://schemas.microsoft.com/office/drawing/2014/main" id="{C94B0C7D-EDB0-44CB-8717-41E88A3EDEA0}"/>
              </a:ext>
            </a:extLst>
          </p:cNvPr>
          <p:cNvGrpSpPr/>
          <p:nvPr/>
        </p:nvGrpSpPr>
        <p:grpSpPr>
          <a:xfrm>
            <a:off x="1471750" y="4415249"/>
            <a:ext cx="2325188" cy="1761718"/>
            <a:chOff x="1471749" y="4415246"/>
            <a:chExt cx="2325188" cy="1761717"/>
          </a:xfrm>
        </p:grpSpPr>
        <p:sp>
          <p:nvSpPr>
            <p:cNvPr id="12" name="Oval 11">
              <a:extLst>
                <a:ext uri="{FF2B5EF4-FFF2-40B4-BE49-F238E27FC236}">
                  <a16:creationId xmlns:a16="http://schemas.microsoft.com/office/drawing/2014/main" id="{96C7478B-58FF-488C-83E7-342FE7713F6C}"/>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13" name="TextBox 12">
              <a:extLst>
                <a:ext uri="{FF2B5EF4-FFF2-40B4-BE49-F238E27FC236}">
                  <a16:creationId xmlns:a16="http://schemas.microsoft.com/office/drawing/2014/main" id="{63BF79C9-4295-4032-B2D0-DFAC4B3AC7C8}"/>
                </a:ext>
              </a:extLst>
            </p:cNvPr>
            <p:cNvSpPr txBox="1"/>
            <p:nvPr/>
          </p:nvSpPr>
          <p:spPr>
            <a:xfrm>
              <a:off x="1471749" y="4479281"/>
              <a:ext cx="2325188" cy="1477327"/>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Data Analytics</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Statistics, Visualization</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Structured Data</a:t>
              </a:r>
            </a:p>
          </p:txBody>
        </p:sp>
      </p:grpSp>
      <p:grpSp>
        <p:nvGrpSpPr>
          <p:cNvPr id="19" name="Group 18">
            <a:extLst>
              <a:ext uri="{FF2B5EF4-FFF2-40B4-BE49-F238E27FC236}">
                <a16:creationId xmlns:a16="http://schemas.microsoft.com/office/drawing/2014/main" id="{8DCEFC49-24B4-4E71-9B46-C724F0056278}"/>
              </a:ext>
            </a:extLst>
          </p:cNvPr>
          <p:cNvGrpSpPr/>
          <p:nvPr/>
        </p:nvGrpSpPr>
        <p:grpSpPr>
          <a:xfrm>
            <a:off x="7916092" y="4387200"/>
            <a:ext cx="2521131" cy="1901532"/>
            <a:chOff x="1471749" y="4415246"/>
            <a:chExt cx="2325188" cy="1761717"/>
          </a:xfrm>
        </p:grpSpPr>
        <p:sp>
          <p:nvSpPr>
            <p:cNvPr id="20" name="Oval 19">
              <a:extLst>
                <a:ext uri="{FF2B5EF4-FFF2-40B4-BE49-F238E27FC236}">
                  <a16:creationId xmlns:a16="http://schemas.microsoft.com/office/drawing/2014/main" id="{0DCEC147-6807-4D47-AECF-081B20760758}"/>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1" name="TextBox 20">
              <a:extLst>
                <a:ext uri="{FF2B5EF4-FFF2-40B4-BE49-F238E27FC236}">
                  <a16:creationId xmlns:a16="http://schemas.microsoft.com/office/drawing/2014/main" id="{0C1BA73A-0A5F-4CE7-AE43-45EFC0E3F63E}"/>
                </a:ext>
              </a:extLst>
            </p:cNvPr>
            <p:cNvSpPr txBox="1"/>
            <p:nvPr/>
          </p:nvSpPr>
          <p:spPr>
            <a:xfrm>
              <a:off x="1471749" y="4543830"/>
              <a:ext cx="2325188" cy="1368703"/>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Image 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err="1">
                  <a:solidFill>
                    <a:srgbClr val="ED7D31">
                      <a:lumMod val="75000"/>
                    </a:srgbClr>
                  </a:solidFill>
                  <a:latin typeface="Calibri" panose="020F0502020204030204"/>
                  <a:cs typeface="Arial"/>
                  <a:sym typeface="Arial"/>
                </a:rPr>
                <a:t>Images,Video</a:t>
              </a:r>
              <a:r>
                <a:rPr lang="en-IN" dirty="0">
                  <a:solidFill>
                    <a:srgbClr val="ED7D31">
                      <a:lumMod val="75000"/>
                    </a:srgbClr>
                  </a:solidFill>
                  <a:latin typeface="Calibri" panose="020F0502020204030204"/>
                  <a:cs typeface="Arial"/>
                  <a:sym typeface="Arial"/>
                </a:rPr>
                <a:t>(w/o audio)</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
        <p:nvSpPr>
          <p:cNvPr id="23" name="TextBox 22">
            <a:extLst>
              <a:ext uri="{FF2B5EF4-FFF2-40B4-BE49-F238E27FC236}">
                <a16:creationId xmlns:a16="http://schemas.microsoft.com/office/drawing/2014/main" id="{10FDC9A7-1B6E-4077-8E98-275BB0405E26}"/>
              </a:ext>
            </a:extLst>
          </p:cNvPr>
          <p:cNvSpPr txBox="1"/>
          <p:nvPr/>
        </p:nvSpPr>
        <p:spPr>
          <a:xfrm>
            <a:off x="10338078" y="4972939"/>
            <a:ext cx="1340119" cy="646331"/>
          </a:xfrm>
          <a:prstGeom prst="rect">
            <a:avLst/>
          </a:prstGeom>
          <a:noFill/>
        </p:spPr>
        <p:txBody>
          <a:bodyPr wrap="square" rtlCol="0">
            <a:spAutoFit/>
          </a:bodyPr>
          <a:lstStyle/>
          <a:p>
            <a:pPr defTabSz="914377"/>
            <a:r>
              <a:rPr lang="en-IN" b="1" dirty="0">
                <a:solidFill>
                  <a:srgbClr val="4472C4">
                    <a:lumMod val="50000"/>
                  </a:srgbClr>
                </a:solidFill>
                <a:latin typeface="Calibri" panose="020F0502020204030204"/>
                <a:cs typeface="Arial"/>
                <a:sym typeface="Arial"/>
              </a:rPr>
              <a:t>COMPUTER VISION</a:t>
            </a:r>
          </a:p>
        </p:txBody>
      </p:sp>
      <p:grpSp>
        <p:nvGrpSpPr>
          <p:cNvPr id="24" name="Group 23">
            <a:extLst>
              <a:ext uri="{FF2B5EF4-FFF2-40B4-BE49-F238E27FC236}">
                <a16:creationId xmlns:a16="http://schemas.microsoft.com/office/drawing/2014/main" id="{024E0439-A4A8-465B-B30F-08F08C8ECE75}"/>
              </a:ext>
            </a:extLst>
          </p:cNvPr>
          <p:cNvGrpSpPr/>
          <p:nvPr/>
        </p:nvGrpSpPr>
        <p:grpSpPr>
          <a:xfrm>
            <a:off x="1334587" y="842555"/>
            <a:ext cx="2325188" cy="2001747"/>
            <a:chOff x="1471749" y="4415246"/>
            <a:chExt cx="2325188" cy="1761717"/>
          </a:xfrm>
        </p:grpSpPr>
        <p:sp>
          <p:nvSpPr>
            <p:cNvPr id="25" name="Oval 24">
              <a:extLst>
                <a:ext uri="{FF2B5EF4-FFF2-40B4-BE49-F238E27FC236}">
                  <a16:creationId xmlns:a16="http://schemas.microsoft.com/office/drawing/2014/main" id="{5AE9CE93-6B03-478F-BD49-8DB904A9CF2E}"/>
                </a:ext>
              </a:extLst>
            </p:cNvPr>
            <p:cNvSpPr/>
            <p:nvPr/>
          </p:nvSpPr>
          <p:spPr>
            <a:xfrm>
              <a:off x="1471749" y="4415246"/>
              <a:ext cx="2233749" cy="1761717"/>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IN">
                <a:solidFill>
                  <a:prstClr val="white"/>
                </a:solidFill>
                <a:latin typeface="Calibri" panose="020F0502020204030204"/>
                <a:sym typeface="Arial"/>
              </a:endParaRPr>
            </a:p>
          </p:txBody>
        </p:sp>
        <p:sp>
          <p:nvSpPr>
            <p:cNvPr id="26" name="TextBox 25">
              <a:extLst>
                <a:ext uri="{FF2B5EF4-FFF2-40B4-BE49-F238E27FC236}">
                  <a16:creationId xmlns:a16="http://schemas.microsoft.com/office/drawing/2014/main" id="{4610991E-C82E-46DB-B931-E48E3707837B}"/>
                </a:ext>
              </a:extLst>
            </p:cNvPr>
            <p:cNvSpPr txBox="1"/>
            <p:nvPr/>
          </p:nvSpPr>
          <p:spPr>
            <a:xfrm>
              <a:off x="1471749" y="4479281"/>
              <a:ext cx="2325188" cy="1442501"/>
            </a:xfrm>
            <a:prstGeom prst="rect">
              <a:avLst/>
            </a:prstGeom>
            <a:noFill/>
          </p:spPr>
          <p:txBody>
            <a:bodyPr wrap="square" rtlCol="0">
              <a:spAutoFit/>
            </a:bodyPr>
            <a:lstStyle/>
            <a:p>
              <a:pPr algn="ctr" defTabSz="914377"/>
              <a:r>
                <a:rPr lang="en-IN" b="1" dirty="0">
                  <a:solidFill>
                    <a:prstClr val="black">
                      <a:lumMod val="75000"/>
                      <a:lumOff val="25000"/>
                    </a:prstClr>
                  </a:solidFill>
                  <a:latin typeface="Calibri" panose="020F0502020204030204"/>
                  <a:cs typeface="Arial"/>
                  <a:sym typeface="Arial"/>
                </a:rPr>
                <a:t>Text/Speech</a:t>
              </a:r>
            </a:p>
            <a:p>
              <a:pPr algn="ctr" defTabSz="914377"/>
              <a:r>
                <a:rPr lang="en-IN" b="1" dirty="0">
                  <a:solidFill>
                    <a:prstClr val="black">
                      <a:lumMod val="75000"/>
                      <a:lumOff val="25000"/>
                    </a:prstClr>
                  </a:solidFill>
                  <a:latin typeface="Calibri" panose="020F0502020204030204"/>
                  <a:cs typeface="Arial"/>
                  <a:sym typeface="Arial"/>
                </a:rPr>
                <a:t>Processing</a:t>
              </a:r>
            </a:p>
            <a:p>
              <a:pPr algn="ctr" defTabSz="914377"/>
              <a:endParaRPr lang="en-IN" dirty="0">
                <a:solidFill>
                  <a:prstClr val="black">
                    <a:lumMod val="75000"/>
                    <a:lumOff val="25000"/>
                  </a:prstClr>
                </a:solidFill>
                <a:latin typeface="Calibri" panose="020F0502020204030204"/>
                <a:cs typeface="Arial"/>
                <a:sym typeface="Arial"/>
              </a:endParaRPr>
            </a:p>
            <a:p>
              <a:pPr algn="ctr" defTabSz="914377"/>
              <a:r>
                <a:rPr lang="en-IN" dirty="0">
                  <a:solidFill>
                    <a:srgbClr val="ED7D31">
                      <a:lumMod val="75000"/>
                    </a:srgbClr>
                  </a:solidFill>
                  <a:latin typeface="Calibri" panose="020F0502020204030204"/>
                  <a:cs typeface="Arial"/>
                  <a:sym typeface="Arial"/>
                </a:rPr>
                <a:t>Text/Audio</a:t>
              </a:r>
            </a:p>
            <a:p>
              <a:pPr algn="ctr" defTabSz="914377"/>
              <a:endParaRPr lang="en-IN" sz="1051" dirty="0">
                <a:solidFill>
                  <a:prstClr val="black">
                    <a:lumMod val="75000"/>
                    <a:lumOff val="25000"/>
                  </a:prstClr>
                </a:solidFill>
                <a:latin typeface="Calibri" panose="020F0502020204030204"/>
                <a:cs typeface="Arial"/>
                <a:sym typeface="Arial"/>
              </a:endParaRPr>
            </a:p>
            <a:p>
              <a:pPr algn="ctr" defTabSz="914377"/>
              <a:r>
                <a:rPr lang="en-IN" dirty="0">
                  <a:solidFill>
                    <a:srgbClr val="70AD47">
                      <a:lumMod val="50000"/>
                    </a:srgbClr>
                  </a:solidFill>
                  <a:latin typeface="Calibri" panose="020F0502020204030204"/>
                  <a:cs typeface="Arial"/>
                  <a:sym typeface="Arial"/>
                </a:rPr>
                <a:t>Unstructured Data</a:t>
              </a:r>
            </a:p>
          </p:txBody>
        </p:sp>
      </p:grpSp>
    </p:spTree>
    <p:extLst>
      <p:ext uri="{BB962C8B-B14F-4D97-AF65-F5344CB8AC3E}">
        <p14:creationId xmlns:p14="http://schemas.microsoft.com/office/powerpoint/2010/main" val="2163323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p:txBody>
          <a:bodyPr/>
          <a:lstStyle/>
          <a:p>
            <a:endParaRPr lang="en-IN" dirty="0"/>
          </a:p>
        </p:txBody>
      </p:sp>
      <p:grpSp>
        <p:nvGrpSpPr>
          <p:cNvPr id="10" name="Group 9">
            <a:extLst>
              <a:ext uri="{FF2B5EF4-FFF2-40B4-BE49-F238E27FC236}">
                <a16:creationId xmlns:a16="http://schemas.microsoft.com/office/drawing/2014/main" id="{14D7E0D9-6154-48C3-A30A-93AE89F979C7}"/>
              </a:ext>
            </a:extLst>
          </p:cNvPr>
          <p:cNvGrpSpPr/>
          <p:nvPr/>
        </p:nvGrpSpPr>
        <p:grpSpPr>
          <a:xfrm>
            <a:off x="4366403" y="1051720"/>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3358601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lnSpcReduction="10000"/>
          </a:bodyPr>
          <a:lstStyle/>
          <a:p>
            <a:r>
              <a:rPr lang="en-IN" sz="2400" dirty="0">
                <a:latin typeface="Calibri Light" panose="020F0302020204030204" pitchFamily="34" charset="0"/>
                <a:cs typeface="Calibri Light" panose="020F0302020204030204" pitchFamily="34" charset="0"/>
              </a:rPr>
              <a:t>Predicting Stock prices, housing prices or any other item prices based on historical data</a:t>
            </a:r>
          </a:p>
          <a:p>
            <a:r>
              <a:rPr lang="en-IN" sz="2400" dirty="0">
                <a:latin typeface="Calibri Light" panose="020F0302020204030204" pitchFamily="34" charset="0"/>
                <a:cs typeface="Calibri Light" panose="020F0302020204030204" pitchFamily="34" charset="0"/>
              </a:rPr>
              <a:t>Predicting whether customer will buy a product or not, customer will churn or not</a:t>
            </a:r>
          </a:p>
          <a:p>
            <a:r>
              <a:rPr lang="en-IN" sz="2400" dirty="0">
                <a:latin typeface="Calibri Light" panose="020F0302020204030204" pitchFamily="34" charset="0"/>
                <a:cs typeface="Calibri Light" panose="020F0302020204030204" pitchFamily="34" charset="0"/>
              </a:rPr>
              <a:t>Classifying the customers in different known groups</a:t>
            </a:r>
          </a:p>
          <a:p>
            <a:r>
              <a:rPr lang="en-IN" sz="2400" dirty="0">
                <a:latin typeface="Calibri Light" panose="020F0302020204030204" pitchFamily="34" charset="0"/>
                <a:cs typeface="Calibri Light" panose="020F0302020204030204" pitchFamily="34" charset="0"/>
              </a:rPr>
              <a:t>Risk predictions for financial transactions.</a:t>
            </a:r>
          </a:p>
          <a:p>
            <a:r>
              <a:rPr lang="en-IN" sz="2400" dirty="0">
                <a:latin typeface="Calibri Light" panose="020F0302020204030204" pitchFamily="34" charset="0"/>
                <a:cs typeface="Calibri Light" panose="020F0302020204030204" pitchFamily="34" charset="0"/>
              </a:rPr>
              <a:t>Fraud Detection from transactional data</a:t>
            </a:r>
          </a:p>
          <a:p>
            <a:r>
              <a:rPr lang="en-IN" sz="2400" dirty="0">
                <a:latin typeface="Calibri Light" panose="020F0302020204030204" pitchFamily="34" charset="0"/>
                <a:cs typeface="Calibri Light" panose="020F0302020204030204" pitchFamily="34" charset="0"/>
              </a:rPr>
              <a:t>Segmentation of customers, stocks and server logs</a:t>
            </a:r>
          </a:p>
          <a:p>
            <a:r>
              <a:rPr lang="en-IN" sz="2400" dirty="0">
                <a:latin typeface="Calibri Light" panose="020F0302020204030204" pitchFamily="34" charset="0"/>
                <a:cs typeface="Calibri Light" panose="020F0302020204030204" pitchFamily="34" charset="0"/>
              </a:rPr>
              <a:t>Predicting patient readmission into hospital</a:t>
            </a:r>
          </a:p>
          <a:p>
            <a:r>
              <a:rPr lang="en-IN" sz="2400" dirty="0">
                <a:latin typeface="Calibri Light" panose="020F0302020204030204" pitchFamily="34" charset="0"/>
                <a:cs typeface="Calibri Light" panose="020F0302020204030204" pitchFamily="34" charset="0"/>
              </a:rPr>
              <a:t>Detecting anomalies in access management, data control</a:t>
            </a:r>
          </a:p>
          <a:p>
            <a:r>
              <a:rPr lang="en-IN" sz="2400" dirty="0">
                <a:latin typeface="Calibri Light" panose="020F0302020204030204" pitchFamily="34" charset="0"/>
                <a:cs typeface="Calibri Light" panose="020F0302020204030204" pitchFamily="34" charset="0"/>
              </a:rPr>
              <a:t>Building product recommendation systems</a:t>
            </a: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2727994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lnSpcReduction="10000"/>
          </a:bodyPr>
          <a:lstStyle/>
          <a:p>
            <a:r>
              <a:rPr lang="en-IN" sz="2400" dirty="0">
                <a:latin typeface="Calibri Light" panose="020F0302020204030204" pitchFamily="34" charset="0"/>
                <a:cs typeface="Calibri Light" panose="020F0302020204030204" pitchFamily="34" charset="0"/>
              </a:rPr>
              <a:t>Face Recognition, Emotion Recognition</a:t>
            </a:r>
          </a:p>
          <a:p>
            <a:r>
              <a:rPr lang="en-IN" sz="2400" dirty="0">
                <a:latin typeface="Calibri Light" panose="020F0302020204030204" pitchFamily="34" charset="0"/>
                <a:cs typeface="Calibri Light" panose="020F0302020204030204" pitchFamily="34" charset="0"/>
              </a:rPr>
              <a:t>Optical Character Recognition</a:t>
            </a:r>
          </a:p>
          <a:p>
            <a:r>
              <a:rPr lang="en-IN" sz="2400" dirty="0">
                <a:latin typeface="Calibri Light" panose="020F0302020204030204" pitchFamily="34" charset="0"/>
                <a:cs typeface="Calibri Light" panose="020F0302020204030204" pitchFamily="34" charset="0"/>
              </a:rPr>
              <a:t>Document verification, authentication</a:t>
            </a:r>
          </a:p>
          <a:p>
            <a:r>
              <a:rPr lang="en-IN" sz="2400" dirty="0">
                <a:latin typeface="Calibri Light" panose="020F0302020204030204" pitchFamily="34" charset="0"/>
                <a:cs typeface="Calibri Light" panose="020F0302020204030204" pitchFamily="34" charset="0"/>
              </a:rPr>
              <a:t>Object Detection and Classification from images</a:t>
            </a:r>
          </a:p>
          <a:p>
            <a:r>
              <a:rPr lang="en-IN" sz="2400" dirty="0">
                <a:latin typeface="Calibri Light" panose="020F0302020204030204" pitchFamily="34" charset="0"/>
                <a:cs typeface="Calibri Light" panose="020F0302020204030204" pitchFamily="34" charset="0"/>
              </a:rPr>
              <a:t>Identifying forgery in the images</a:t>
            </a:r>
          </a:p>
          <a:p>
            <a:r>
              <a:rPr lang="en-IN" sz="2400" dirty="0">
                <a:latin typeface="Calibri Light" panose="020F0302020204030204" pitchFamily="34" charset="0"/>
                <a:cs typeface="Calibri Light" panose="020F0302020204030204" pitchFamily="34" charset="0"/>
              </a:rPr>
              <a:t>Vehicle number plate, type recognition</a:t>
            </a:r>
          </a:p>
          <a:p>
            <a:r>
              <a:rPr lang="en-IN" sz="2400" dirty="0">
                <a:latin typeface="Calibri Light" panose="020F0302020204030204" pitchFamily="34" charset="0"/>
                <a:cs typeface="Calibri Light" panose="020F0302020204030204" pitchFamily="34" charset="0"/>
              </a:rPr>
              <a:t>Self Driving Cars – lane detection, traffic sign classification, Behavioural Cloning</a:t>
            </a:r>
          </a:p>
          <a:p>
            <a:r>
              <a:rPr lang="en-IN" sz="2400" dirty="0">
                <a:latin typeface="Calibri Light" panose="020F0302020204030204" pitchFamily="34" charset="0"/>
                <a:cs typeface="Calibri Light" panose="020F0302020204030204" pitchFamily="34" charset="0"/>
              </a:rPr>
              <a:t>Motion Detection from videos</a:t>
            </a:r>
          </a:p>
          <a:p>
            <a:r>
              <a:rPr lang="en-IN" sz="2400" dirty="0">
                <a:latin typeface="Calibri Light" panose="020F0302020204030204" pitchFamily="34" charset="0"/>
                <a:cs typeface="Calibri Light" panose="020F0302020204030204" pitchFamily="34" charset="0"/>
              </a:rPr>
              <a:t>Image restoration, colouring and pattern transfer</a:t>
            </a:r>
          </a:p>
          <a:p>
            <a:r>
              <a:rPr lang="en-IN" sz="2400" dirty="0">
                <a:latin typeface="Calibri Light" panose="020F0302020204030204" pitchFamily="34" charset="0"/>
                <a:cs typeface="Calibri Light" panose="020F0302020204030204" pitchFamily="34" charset="0"/>
              </a:rPr>
              <a:t>Action Prediction</a:t>
            </a:r>
          </a:p>
          <a:p>
            <a:endParaRPr lang="en-IN" sz="2400" dirty="0">
              <a:latin typeface="Calibri Light" panose="020F0302020204030204" pitchFamily="34" charset="0"/>
              <a:cs typeface="Calibri Light" panose="020F0302020204030204" pitchFamily="34" charset="0"/>
            </a:endParaRP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a:solidFill>
              <a:srgbClr val="BFBFB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rgbClr val="019AD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751829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BECA5D-3E08-4D47-81B3-D067055044EF}"/>
              </a:ext>
            </a:extLst>
          </p:cNvPr>
          <p:cNvSpPr>
            <a:spLocks noGrp="1"/>
          </p:cNvSpPr>
          <p:nvPr>
            <p:ph type="title"/>
          </p:nvPr>
        </p:nvSpPr>
        <p:spPr/>
        <p:txBody>
          <a:bodyPr/>
          <a:lstStyle/>
          <a:p>
            <a:r>
              <a:rPr lang="en-IN" dirty="0"/>
              <a:t>Artificial Intelligence</a:t>
            </a:r>
          </a:p>
        </p:txBody>
      </p:sp>
      <p:sp>
        <p:nvSpPr>
          <p:cNvPr id="5" name="Content Placeholder 4">
            <a:extLst>
              <a:ext uri="{FF2B5EF4-FFF2-40B4-BE49-F238E27FC236}">
                <a16:creationId xmlns:a16="http://schemas.microsoft.com/office/drawing/2014/main" id="{15D6D227-57E6-4C0D-A027-6A3878D525E4}"/>
              </a:ext>
            </a:extLst>
          </p:cNvPr>
          <p:cNvSpPr>
            <a:spLocks noGrp="1"/>
          </p:cNvSpPr>
          <p:nvPr>
            <p:ph idx="1"/>
          </p:nvPr>
        </p:nvSpPr>
        <p:spPr>
          <a:xfrm>
            <a:off x="4140679" y="1138426"/>
            <a:ext cx="7441722" cy="4987739"/>
          </a:xfrm>
        </p:spPr>
        <p:txBody>
          <a:bodyPr>
            <a:normAutofit/>
          </a:bodyPr>
          <a:lstStyle/>
          <a:p>
            <a:r>
              <a:rPr lang="en-IN" sz="2400" dirty="0">
                <a:latin typeface="Calibri Light" panose="020F0302020204030204" pitchFamily="34" charset="0"/>
                <a:cs typeface="Calibri Light" panose="020F0302020204030204" pitchFamily="34" charset="0"/>
              </a:rPr>
              <a:t>Text/document classification</a:t>
            </a:r>
          </a:p>
          <a:p>
            <a:r>
              <a:rPr lang="en-IN" sz="2400" dirty="0">
                <a:latin typeface="Calibri Light" panose="020F0302020204030204" pitchFamily="34" charset="0"/>
                <a:cs typeface="Calibri Light" panose="020F0302020204030204" pitchFamily="34" charset="0"/>
              </a:rPr>
              <a:t>Social Media Text mining and Analysis</a:t>
            </a:r>
          </a:p>
          <a:p>
            <a:r>
              <a:rPr lang="en-IN" sz="2400" dirty="0">
                <a:latin typeface="Calibri Light" panose="020F0302020204030204" pitchFamily="34" charset="0"/>
                <a:cs typeface="Calibri Light" panose="020F0302020204030204" pitchFamily="34" charset="0"/>
              </a:rPr>
              <a:t>Speech to Text and Text to Speech conversion</a:t>
            </a:r>
          </a:p>
          <a:p>
            <a:r>
              <a:rPr lang="en-IN" sz="2400" dirty="0">
                <a:latin typeface="Calibri Light" panose="020F0302020204030204" pitchFamily="34" charset="0"/>
                <a:cs typeface="Calibri Light" panose="020F0302020204030204" pitchFamily="34" charset="0"/>
              </a:rPr>
              <a:t>Caption generation</a:t>
            </a:r>
          </a:p>
          <a:p>
            <a:r>
              <a:rPr lang="en-IN" sz="2400" dirty="0">
                <a:latin typeface="Calibri Light" panose="020F0302020204030204" pitchFamily="34" charset="0"/>
                <a:cs typeface="Calibri Light" panose="020F0302020204030204" pitchFamily="34" charset="0"/>
              </a:rPr>
              <a:t>Machine Translation</a:t>
            </a:r>
          </a:p>
          <a:p>
            <a:r>
              <a:rPr lang="en-IN" sz="2400" dirty="0">
                <a:latin typeface="Calibri Light" panose="020F0302020204030204" pitchFamily="34" charset="0"/>
                <a:cs typeface="Calibri Light" panose="020F0302020204030204" pitchFamily="34" charset="0"/>
              </a:rPr>
              <a:t>Sentiment analysis from text</a:t>
            </a:r>
          </a:p>
          <a:p>
            <a:r>
              <a:rPr lang="en-IN" sz="2400" dirty="0">
                <a:latin typeface="Calibri Light" panose="020F0302020204030204" pitchFamily="34" charset="0"/>
                <a:cs typeface="Calibri Light" panose="020F0302020204030204" pitchFamily="34" charset="0"/>
              </a:rPr>
              <a:t>Chatbots</a:t>
            </a:r>
          </a:p>
          <a:p>
            <a:r>
              <a:rPr lang="en-IN" sz="2400" dirty="0">
                <a:latin typeface="Calibri Light" panose="020F0302020204030204" pitchFamily="34" charset="0"/>
                <a:cs typeface="Calibri Light" panose="020F0302020204030204" pitchFamily="34" charset="0"/>
              </a:rPr>
              <a:t>Speaker recognition</a:t>
            </a:r>
          </a:p>
          <a:p>
            <a:r>
              <a:rPr lang="en-IN" sz="2400" dirty="0">
                <a:latin typeface="Calibri Light" panose="020F0302020204030204" pitchFamily="34" charset="0"/>
                <a:cs typeface="Calibri Light" panose="020F0302020204030204" pitchFamily="34" charset="0"/>
              </a:rPr>
              <a:t>Personal Assistant, Sentence Correction</a:t>
            </a:r>
          </a:p>
          <a:p>
            <a:r>
              <a:rPr lang="en-IN" sz="2400" dirty="0">
                <a:latin typeface="Calibri Light" panose="020F0302020204030204" pitchFamily="34" charset="0"/>
                <a:cs typeface="Calibri Light" panose="020F0302020204030204" pitchFamily="34" charset="0"/>
              </a:rPr>
              <a:t>Text Generation, Similarity Matching, Topic Modelling</a:t>
            </a:r>
          </a:p>
        </p:txBody>
      </p:sp>
      <p:grpSp>
        <p:nvGrpSpPr>
          <p:cNvPr id="10" name="Group 9">
            <a:extLst>
              <a:ext uri="{FF2B5EF4-FFF2-40B4-BE49-F238E27FC236}">
                <a16:creationId xmlns:a16="http://schemas.microsoft.com/office/drawing/2014/main" id="{14D7E0D9-6154-48C3-A30A-93AE89F979C7}"/>
              </a:ext>
            </a:extLst>
          </p:cNvPr>
          <p:cNvGrpSpPr/>
          <p:nvPr/>
        </p:nvGrpSpPr>
        <p:grpSpPr>
          <a:xfrm>
            <a:off x="389626" y="1138426"/>
            <a:ext cx="3459194" cy="4754560"/>
            <a:chOff x="1061048" y="1828800"/>
            <a:chExt cx="3459194" cy="4754560"/>
          </a:xfrm>
        </p:grpSpPr>
        <p:sp>
          <p:nvSpPr>
            <p:cNvPr id="7" name="Rectangle: Rounded Corners 6">
              <a:extLst>
                <a:ext uri="{FF2B5EF4-FFF2-40B4-BE49-F238E27FC236}">
                  <a16:creationId xmlns:a16="http://schemas.microsoft.com/office/drawing/2014/main" id="{2ABF8181-F613-47DC-AE0F-9755D0BE114E}"/>
                </a:ext>
              </a:extLst>
            </p:cNvPr>
            <p:cNvSpPr/>
            <p:nvPr/>
          </p:nvSpPr>
          <p:spPr>
            <a:xfrm>
              <a:off x="1061049" y="1828800"/>
              <a:ext cx="3459193" cy="1302589"/>
            </a:xfrm>
            <a:prstGeom prst="roundRect">
              <a:avLst/>
            </a:prstGeom>
            <a:solidFill>
              <a:srgbClr val="BFBFB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Data Science</a:t>
              </a:r>
            </a:p>
          </p:txBody>
        </p:sp>
        <p:sp>
          <p:nvSpPr>
            <p:cNvPr id="8" name="Rectangle: Rounded Corners 7">
              <a:extLst>
                <a:ext uri="{FF2B5EF4-FFF2-40B4-BE49-F238E27FC236}">
                  <a16:creationId xmlns:a16="http://schemas.microsoft.com/office/drawing/2014/main" id="{30B3536C-8095-4C65-B949-C8A04F948BB4}"/>
                </a:ext>
              </a:extLst>
            </p:cNvPr>
            <p:cNvSpPr/>
            <p:nvPr/>
          </p:nvSpPr>
          <p:spPr>
            <a:xfrm>
              <a:off x="1061048" y="3501147"/>
              <a:ext cx="3459193" cy="1302589"/>
            </a:xfrm>
            <a:prstGeom prst="roundRect">
              <a:avLst/>
            </a:prstGeom>
            <a:solidFill>
              <a:schemeClr val="bg1">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Calibri"/>
                  <a:ea typeface="+mn-ea"/>
                  <a:cs typeface="+mn-cs"/>
                </a:rPr>
                <a:t>Computer Vision</a:t>
              </a:r>
            </a:p>
          </p:txBody>
        </p:sp>
        <p:sp>
          <p:nvSpPr>
            <p:cNvPr id="9" name="Rectangle: Rounded Corners 8">
              <a:extLst>
                <a:ext uri="{FF2B5EF4-FFF2-40B4-BE49-F238E27FC236}">
                  <a16:creationId xmlns:a16="http://schemas.microsoft.com/office/drawing/2014/main" id="{698FEF23-99C6-4CCB-B53B-0241A75B001B}"/>
                </a:ext>
              </a:extLst>
            </p:cNvPr>
            <p:cNvSpPr/>
            <p:nvPr/>
          </p:nvSpPr>
          <p:spPr>
            <a:xfrm>
              <a:off x="1061048" y="5280771"/>
              <a:ext cx="3459193" cy="1302589"/>
            </a:xfrm>
            <a:prstGeom prst="roundRect">
              <a:avLst/>
            </a:prstGeom>
            <a:solidFill>
              <a:srgbClr val="019ADD"/>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a:ea typeface="+mn-ea"/>
                  <a:cs typeface="+mn-cs"/>
                </a:rPr>
                <a:t>Natural Language Processing</a:t>
              </a:r>
            </a:p>
          </p:txBody>
        </p:sp>
      </p:grpSp>
    </p:spTree>
    <p:extLst>
      <p:ext uri="{BB962C8B-B14F-4D97-AF65-F5344CB8AC3E}">
        <p14:creationId xmlns:p14="http://schemas.microsoft.com/office/powerpoint/2010/main" val="2313751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E48BE-A953-484D-BD7E-27D4A61326B1}"/>
              </a:ext>
            </a:extLst>
          </p:cNvPr>
          <p:cNvSpPr>
            <a:spLocks noGrp="1"/>
          </p:cNvSpPr>
          <p:nvPr>
            <p:ph type="sldNum" sz="quarter" idx="12"/>
          </p:nvPr>
        </p:nvSpPr>
        <p:spPr/>
        <p:txBody>
          <a:bodyPr/>
          <a:lstStyle/>
          <a:p>
            <a:fld id="{5AE1514C-5E56-4738-A1FF-4B1CFD2A3E36}" type="slidenum">
              <a:rPr lang="en-US" smtClean="0"/>
              <a:t>26</a:t>
            </a:fld>
            <a:endParaRPr lang="en-US"/>
          </a:p>
        </p:txBody>
      </p:sp>
      <p:pic>
        <p:nvPicPr>
          <p:cNvPr id="8194" name="Picture 2" descr="An Introduction to Machine Learning">
            <a:extLst>
              <a:ext uri="{FF2B5EF4-FFF2-40B4-BE49-F238E27FC236}">
                <a16:creationId xmlns:a16="http://schemas.microsoft.com/office/drawing/2014/main" id="{45BCC3C3-261C-4B28-9D08-3A39EA70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8" y="350426"/>
            <a:ext cx="12179112" cy="6089556"/>
          </a:xfrm>
          <a:prstGeom prst="rect">
            <a:avLst/>
          </a:prstGeom>
          <a:solidFill>
            <a:srgbClr val="171F42"/>
          </a:solidFill>
        </p:spPr>
      </p:pic>
      <p:sp>
        <p:nvSpPr>
          <p:cNvPr id="3" name="Rectangle 2">
            <a:extLst>
              <a:ext uri="{FF2B5EF4-FFF2-40B4-BE49-F238E27FC236}">
                <a16:creationId xmlns:a16="http://schemas.microsoft.com/office/drawing/2014/main" id="{353A6E02-C89A-48D9-BB2A-A6C15D7AB69B}"/>
              </a:ext>
            </a:extLst>
          </p:cNvPr>
          <p:cNvSpPr/>
          <p:nvPr/>
        </p:nvSpPr>
        <p:spPr>
          <a:xfrm>
            <a:off x="10553700" y="4810125"/>
            <a:ext cx="1543050" cy="1495425"/>
          </a:xfrm>
          <a:prstGeom prst="rect">
            <a:avLst/>
          </a:prstGeom>
          <a:solidFill>
            <a:srgbClr val="17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54629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0F256E-9782-416A-976B-F075B31599B3}"/>
              </a:ext>
            </a:extLst>
          </p:cNvPr>
          <p:cNvSpPr>
            <a:spLocks noGrp="1"/>
          </p:cNvSpPr>
          <p:nvPr>
            <p:ph type="sldNum" sz="quarter" idx="4"/>
          </p:nvPr>
        </p:nvSpPr>
        <p:spPr/>
        <p:txBody>
          <a:bodyPr/>
          <a:lstStyle/>
          <a:p>
            <a:fld id="{4997E989-D798-4C62-8E93-3D2D613C2488}" type="slidenum">
              <a:rPr lang="en-US" smtClean="0"/>
              <a:pPr/>
              <a:t>27</a:t>
            </a:fld>
            <a:endParaRPr lang="en-US"/>
          </a:p>
        </p:txBody>
      </p:sp>
      <p:grpSp>
        <p:nvGrpSpPr>
          <p:cNvPr id="8" name="Group 7">
            <a:extLst>
              <a:ext uri="{FF2B5EF4-FFF2-40B4-BE49-F238E27FC236}">
                <a16:creationId xmlns:a16="http://schemas.microsoft.com/office/drawing/2014/main" id="{F2CC6798-4935-4A70-83CC-294DFDD5DB28}"/>
              </a:ext>
            </a:extLst>
          </p:cNvPr>
          <p:cNvGrpSpPr/>
          <p:nvPr/>
        </p:nvGrpSpPr>
        <p:grpSpPr>
          <a:xfrm>
            <a:off x="207818" y="3866306"/>
            <a:ext cx="10478655" cy="2513013"/>
            <a:chOff x="207818" y="3866306"/>
            <a:chExt cx="10478655" cy="2513013"/>
          </a:xfrm>
        </p:grpSpPr>
        <p:pic>
          <p:nvPicPr>
            <p:cNvPr id="5" name="Picture 2" descr="Image result for man">
              <a:extLst>
                <a:ext uri="{FF2B5EF4-FFF2-40B4-BE49-F238E27FC236}">
                  <a16:creationId xmlns:a16="http://schemas.microsoft.com/office/drawing/2014/main" id="{C8610E03-8FC2-48CE-88CE-8CAC7C919DC9}"/>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7818" y="3866306"/>
              <a:ext cx="3367522" cy="25130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obot">
              <a:extLst>
                <a:ext uri="{FF2B5EF4-FFF2-40B4-BE49-F238E27FC236}">
                  <a16:creationId xmlns:a16="http://schemas.microsoft.com/office/drawing/2014/main" id="{F5F774A8-9B1A-44B4-A31A-C8AF39E67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188" y="4074155"/>
              <a:ext cx="1820285" cy="23051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a:extLst>
                <a:ext uri="{FF2B5EF4-FFF2-40B4-BE49-F238E27FC236}">
                  <a16:creationId xmlns:a16="http://schemas.microsoft.com/office/drawing/2014/main" id="{30377F52-CDF4-4827-B7EC-0F7AA6480007}"/>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26021" t="10415" r="23929" b="7525"/>
            <a:stretch/>
          </p:blipFill>
          <p:spPr bwMode="auto">
            <a:xfrm>
              <a:off x="4863160" y="4153490"/>
              <a:ext cx="2715209" cy="2225829"/>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FDD7107-DC34-4EA1-9DD0-74DAA6B89B56}"/>
                  </a:ext>
                </a:extLst>
              </p14:cNvPr>
              <p14:cNvContentPartPr/>
              <p14:nvPr/>
            </p14:nvContentPartPr>
            <p14:xfrm>
              <a:off x="2684550" y="1476449"/>
              <a:ext cx="360" cy="360"/>
            </p14:xfrm>
          </p:contentPart>
        </mc:Choice>
        <mc:Fallback xmlns="">
          <p:pic>
            <p:nvPicPr>
              <p:cNvPr id="3" name="Ink 2">
                <a:extLst>
                  <a:ext uri="{FF2B5EF4-FFF2-40B4-BE49-F238E27FC236}">
                    <a16:creationId xmlns:a16="http://schemas.microsoft.com/office/drawing/2014/main" id="{0FDD7107-DC34-4EA1-9DD0-74DAA6B89B56}"/>
                  </a:ext>
                </a:extLst>
              </p:cNvPr>
              <p:cNvPicPr/>
              <p:nvPr/>
            </p:nvPicPr>
            <p:blipFill>
              <a:blip r:embed="rId6"/>
              <a:stretch>
                <a:fillRect/>
              </a:stretch>
            </p:blipFill>
            <p:spPr>
              <a:xfrm>
                <a:off x="2675550" y="14674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52AA6558-5B10-4DA0-870E-E7DAC2C119D6}"/>
                  </a:ext>
                </a:extLst>
              </p14:cNvPr>
              <p14:cNvContentPartPr/>
              <p14:nvPr/>
            </p14:nvContentPartPr>
            <p14:xfrm>
              <a:off x="2910990" y="1476449"/>
              <a:ext cx="360" cy="360"/>
            </p14:xfrm>
          </p:contentPart>
        </mc:Choice>
        <mc:Fallback xmlns="">
          <p:pic>
            <p:nvPicPr>
              <p:cNvPr id="9" name="Ink 8">
                <a:extLst>
                  <a:ext uri="{FF2B5EF4-FFF2-40B4-BE49-F238E27FC236}">
                    <a16:creationId xmlns:a16="http://schemas.microsoft.com/office/drawing/2014/main" id="{52AA6558-5B10-4DA0-870E-E7DAC2C119D6}"/>
                  </a:ext>
                </a:extLst>
              </p:cNvPr>
              <p:cNvPicPr/>
              <p:nvPr/>
            </p:nvPicPr>
            <p:blipFill>
              <a:blip r:embed="rId6"/>
              <a:stretch>
                <a:fillRect/>
              </a:stretch>
            </p:blipFill>
            <p:spPr>
              <a:xfrm>
                <a:off x="2901990" y="14674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45CAB46-1C0A-4886-ADB2-8C2E3C8D94C2}"/>
                  </a:ext>
                </a:extLst>
              </p14:cNvPr>
              <p14:cNvContentPartPr/>
              <p14:nvPr/>
            </p14:nvContentPartPr>
            <p14:xfrm>
              <a:off x="2902710" y="1669409"/>
              <a:ext cx="360" cy="360"/>
            </p14:xfrm>
          </p:contentPart>
        </mc:Choice>
        <mc:Fallback xmlns="">
          <p:pic>
            <p:nvPicPr>
              <p:cNvPr id="10" name="Ink 9">
                <a:extLst>
                  <a:ext uri="{FF2B5EF4-FFF2-40B4-BE49-F238E27FC236}">
                    <a16:creationId xmlns:a16="http://schemas.microsoft.com/office/drawing/2014/main" id="{245CAB46-1C0A-4886-ADB2-8C2E3C8D94C2}"/>
                  </a:ext>
                </a:extLst>
              </p:cNvPr>
              <p:cNvPicPr/>
              <p:nvPr/>
            </p:nvPicPr>
            <p:blipFill>
              <a:blip r:embed="rId6"/>
              <a:stretch>
                <a:fillRect/>
              </a:stretch>
            </p:blipFill>
            <p:spPr>
              <a:xfrm>
                <a:off x="2893710" y="1660409"/>
                <a:ext cx="18000" cy="18000"/>
              </a:xfrm>
              <a:prstGeom prst="rect">
                <a:avLst/>
              </a:prstGeom>
            </p:spPr>
          </p:pic>
        </mc:Fallback>
      </mc:AlternateContent>
    </p:spTree>
    <p:extLst>
      <p:ext uri="{BB962C8B-B14F-4D97-AF65-F5344CB8AC3E}">
        <p14:creationId xmlns:p14="http://schemas.microsoft.com/office/powerpoint/2010/main" val="1466288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47687" y="6492875"/>
            <a:ext cx="431425" cy="365125"/>
          </a:xfrm>
          <a:prstGeom prst="rect">
            <a:avLst/>
          </a:prstGeom>
        </p:spPr>
        <p:txBody>
          <a:bodyPr/>
          <a:lstStyle/>
          <a:p>
            <a:fld id="{5AE1514C-5E56-4738-A1FF-4B1CFD2A3E36}" type="slidenum">
              <a:rPr lang="en-US" smtClean="0"/>
              <a:pPr/>
              <a:t>28</a:t>
            </a:fld>
            <a:endParaRPr lang="en-US"/>
          </a:p>
        </p:txBody>
      </p:sp>
      <p:sp>
        <p:nvSpPr>
          <p:cNvPr id="4" name="Text Placeholder 3"/>
          <p:cNvSpPr>
            <a:spLocks noGrp="1"/>
          </p:cNvSpPr>
          <p:nvPr>
            <p:ph type="body" sz="quarter" idx="14"/>
          </p:nvPr>
        </p:nvSpPr>
        <p:spPr>
          <a:xfrm>
            <a:off x="3408362" y="5335071"/>
            <a:ext cx="8097838" cy="646331"/>
          </a:xfrm>
        </p:spPr>
        <p:txBody>
          <a:bodyPr/>
          <a:lstStyle/>
          <a:p>
            <a:r>
              <a:rPr lang="en-US" dirty="0"/>
              <a:t>—Arthur Samuel, 1959</a:t>
            </a:r>
          </a:p>
          <a:p>
            <a:endParaRPr lang="en-US" dirty="0"/>
          </a:p>
        </p:txBody>
      </p:sp>
      <p:sp>
        <p:nvSpPr>
          <p:cNvPr id="7" name="Text Placeholder 6"/>
          <p:cNvSpPr>
            <a:spLocks noGrp="1"/>
          </p:cNvSpPr>
          <p:nvPr>
            <p:ph type="body" sz="quarter" idx="13"/>
          </p:nvPr>
        </p:nvSpPr>
        <p:spPr>
          <a:xfrm>
            <a:off x="304800" y="2634936"/>
            <a:ext cx="11658600" cy="1588127"/>
          </a:xfrm>
        </p:spPr>
        <p:txBody>
          <a:bodyPr/>
          <a:lstStyle/>
          <a:p>
            <a:pPr marL="0" indent="0">
              <a:buNone/>
            </a:pPr>
            <a:r>
              <a:rPr lang="en-US" b="1" dirty="0">
                <a:solidFill>
                  <a:schemeClr val="bg2">
                    <a:lumMod val="10000"/>
                  </a:schemeClr>
                </a:solidFill>
              </a:rPr>
              <a:t>Machine learning</a:t>
            </a:r>
            <a:r>
              <a:rPr lang="en-US" dirty="0">
                <a:solidFill>
                  <a:schemeClr val="bg2">
                    <a:lumMod val="10000"/>
                  </a:schemeClr>
                </a:solidFill>
              </a:rPr>
              <a:t> is a field of computer science that gives computers the ability to learn without being explicitly programmed.</a:t>
            </a:r>
          </a:p>
        </p:txBody>
      </p:sp>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Applications of Machine Learning</a:t>
            </a:r>
            <a:endParaRPr lang="en-US" dirty="0"/>
          </a:p>
        </p:txBody>
      </p:sp>
      <p:sp>
        <p:nvSpPr>
          <p:cNvPr id="142" name="Rectangle 6">
            <a:extLst>
              <a:ext uri="{FF2B5EF4-FFF2-40B4-BE49-F238E27FC236}">
                <a16:creationId xmlns:a16="http://schemas.microsoft.com/office/drawing/2014/main" id="{DC30C3BF-2757-442B-8A61-1391E316797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B1E8243B-A7BF-4E92-8A85-94BF48E7A427}"/>
              </a:ext>
            </a:extLst>
          </p:cNvPr>
          <p:cNvGrpSpPr/>
          <p:nvPr/>
        </p:nvGrpSpPr>
        <p:grpSpPr>
          <a:xfrm>
            <a:off x="830978" y="1535825"/>
            <a:ext cx="10530046" cy="3976192"/>
            <a:chOff x="830978" y="1979170"/>
            <a:chExt cx="10530046" cy="3976192"/>
          </a:xfrm>
        </p:grpSpPr>
        <p:grpSp>
          <p:nvGrpSpPr>
            <p:cNvPr id="143" name="Group 142">
              <a:extLst>
                <a:ext uri="{FF2B5EF4-FFF2-40B4-BE49-F238E27FC236}">
                  <a16:creationId xmlns:a16="http://schemas.microsoft.com/office/drawing/2014/main" id="{5ED22951-D5E6-489F-AFB2-ED85EFF9849C}"/>
                </a:ext>
              </a:extLst>
            </p:cNvPr>
            <p:cNvGrpSpPr/>
            <p:nvPr/>
          </p:nvGrpSpPr>
          <p:grpSpPr>
            <a:xfrm flipH="1" flipV="1">
              <a:off x="4189207" y="4323805"/>
              <a:ext cx="1275188" cy="596078"/>
              <a:chOff x="6987425" y="4906626"/>
              <a:chExt cx="981152" cy="554225"/>
            </a:xfrm>
          </p:grpSpPr>
          <p:cxnSp>
            <p:nvCxnSpPr>
              <p:cNvPr id="273" name="Straight Connector 272">
                <a:extLst>
                  <a:ext uri="{FF2B5EF4-FFF2-40B4-BE49-F238E27FC236}">
                    <a16:creationId xmlns:a16="http://schemas.microsoft.com/office/drawing/2014/main" id="{8115AC87-4617-429B-9866-FA65FACB7973}"/>
                  </a:ext>
                </a:extLst>
              </p:cNvPr>
              <p:cNvCxnSpPr/>
              <p:nvPr/>
            </p:nvCxnSpPr>
            <p:spPr>
              <a:xfrm flipH="1">
                <a:off x="6987425" y="4908401"/>
                <a:ext cx="981152"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1925AF70-42FF-4002-9032-04278B8AB9C0}"/>
                  </a:ext>
                </a:extLst>
              </p:cNvPr>
              <p:cNvCxnSpPr/>
              <p:nvPr/>
            </p:nvCxnSpPr>
            <p:spPr>
              <a:xfrm rot="5400000" flipH="1">
                <a:off x="6710312" y="5183739"/>
                <a:ext cx="554225"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7D0AA05F-3FE8-499F-9CA4-C1CB9AFE43F1}"/>
                </a:ext>
              </a:extLst>
            </p:cNvPr>
            <p:cNvGrpSpPr/>
            <p:nvPr/>
          </p:nvGrpSpPr>
          <p:grpSpPr>
            <a:xfrm>
              <a:off x="4207748" y="2201189"/>
              <a:ext cx="3842424" cy="3754173"/>
              <a:chOff x="4173200" y="2167830"/>
              <a:chExt cx="3842424" cy="3754173"/>
            </a:xfrm>
          </p:grpSpPr>
          <p:sp>
            <p:nvSpPr>
              <p:cNvPr id="225" name="Freeform 47">
                <a:extLst>
                  <a:ext uri="{FF2B5EF4-FFF2-40B4-BE49-F238E27FC236}">
                    <a16:creationId xmlns:a16="http://schemas.microsoft.com/office/drawing/2014/main" id="{94DE175F-D469-4AF7-B485-5B9895DE6CBB}"/>
                  </a:ext>
                </a:extLst>
              </p:cNvPr>
              <p:cNvSpPr>
                <a:spLocks/>
              </p:cNvSpPr>
              <p:nvPr/>
            </p:nvSpPr>
            <p:spPr bwMode="auto">
              <a:xfrm>
                <a:off x="5010403" y="2378777"/>
                <a:ext cx="2083313" cy="3329375"/>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6" name="Freeform 48">
                <a:extLst>
                  <a:ext uri="{FF2B5EF4-FFF2-40B4-BE49-F238E27FC236}">
                    <a16:creationId xmlns:a16="http://schemas.microsoft.com/office/drawing/2014/main" id="{64FEB296-ADDB-4B50-8E63-BAF6ED900184}"/>
                  </a:ext>
                </a:extLst>
              </p:cNvPr>
              <p:cNvSpPr>
                <a:spLocks/>
              </p:cNvSpPr>
              <p:nvPr/>
            </p:nvSpPr>
            <p:spPr bwMode="auto">
              <a:xfrm>
                <a:off x="5473180" y="3135900"/>
                <a:ext cx="379379" cy="237112"/>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7" name="Freeform 49">
                <a:extLst>
                  <a:ext uri="{FF2B5EF4-FFF2-40B4-BE49-F238E27FC236}">
                    <a16:creationId xmlns:a16="http://schemas.microsoft.com/office/drawing/2014/main" id="{F1237A61-9CFF-4407-B240-9072FCB73C01}"/>
                  </a:ext>
                </a:extLst>
              </p:cNvPr>
              <p:cNvSpPr>
                <a:spLocks/>
              </p:cNvSpPr>
              <p:nvPr/>
            </p:nvSpPr>
            <p:spPr bwMode="auto">
              <a:xfrm>
                <a:off x="5474815" y="3135900"/>
                <a:ext cx="371203" cy="217489"/>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8" name="Freeform 50">
                <a:extLst>
                  <a:ext uri="{FF2B5EF4-FFF2-40B4-BE49-F238E27FC236}">
                    <a16:creationId xmlns:a16="http://schemas.microsoft.com/office/drawing/2014/main" id="{FBE59FB8-283E-4632-B2BB-0173F4966855}"/>
                  </a:ext>
                </a:extLst>
              </p:cNvPr>
              <p:cNvSpPr>
                <a:spLocks/>
              </p:cNvSpPr>
              <p:nvPr/>
            </p:nvSpPr>
            <p:spPr bwMode="auto">
              <a:xfrm>
                <a:off x="5262232" y="2897153"/>
                <a:ext cx="335227" cy="201137"/>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9" name="Freeform 51">
                <a:extLst>
                  <a:ext uri="{FF2B5EF4-FFF2-40B4-BE49-F238E27FC236}">
                    <a16:creationId xmlns:a16="http://schemas.microsoft.com/office/drawing/2014/main" id="{0FC70FA1-27A8-458F-A5E9-12CC5BEA2EDF}"/>
                  </a:ext>
                </a:extLst>
              </p:cNvPr>
              <p:cNvSpPr>
                <a:spLocks/>
              </p:cNvSpPr>
              <p:nvPr/>
            </p:nvSpPr>
            <p:spPr bwMode="auto">
              <a:xfrm>
                <a:off x="5263868" y="2897153"/>
                <a:ext cx="331957" cy="125915"/>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0" name="Freeform 52">
                <a:extLst>
                  <a:ext uri="{FF2B5EF4-FFF2-40B4-BE49-F238E27FC236}">
                    <a16:creationId xmlns:a16="http://schemas.microsoft.com/office/drawing/2014/main" id="{F291C35E-B0FC-4501-B2CA-8F6BF23776DC}"/>
                  </a:ext>
                </a:extLst>
              </p:cNvPr>
              <p:cNvSpPr>
                <a:spLocks/>
              </p:cNvSpPr>
              <p:nvPr/>
            </p:nvSpPr>
            <p:spPr bwMode="auto">
              <a:xfrm>
                <a:off x="4833796" y="4193908"/>
                <a:ext cx="381015" cy="235476"/>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1" name="Freeform 53">
                <a:extLst>
                  <a:ext uri="{FF2B5EF4-FFF2-40B4-BE49-F238E27FC236}">
                    <a16:creationId xmlns:a16="http://schemas.microsoft.com/office/drawing/2014/main" id="{FDA77C81-0418-499F-B5FA-79B55CCC2583}"/>
                  </a:ext>
                </a:extLst>
              </p:cNvPr>
              <p:cNvSpPr>
                <a:spLocks/>
              </p:cNvSpPr>
              <p:nvPr/>
            </p:nvSpPr>
            <p:spPr bwMode="auto">
              <a:xfrm>
                <a:off x="4835432" y="4193908"/>
                <a:ext cx="371203" cy="215853"/>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2" name="Freeform 54">
                <a:extLst>
                  <a:ext uri="{FF2B5EF4-FFF2-40B4-BE49-F238E27FC236}">
                    <a16:creationId xmlns:a16="http://schemas.microsoft.com/office/drawing/2014/main" id="{CB3F3D65-EE37-4147-B9AF-760274F500EE}"/>
                  </a:ext>
                </a:extLst>
              </p:cNvPr>
              <p:cNvSpPr>
                <a:spLocks/>
              </p:cNvSpPr>
              <p:nvPr/>
            </p:nvSpPr>
            <p:spPr bwMode="auto">
              <a:xfrm>
                <a:off x="5023485" y="3727861"/>
                <a:ext cx="207678" cy="338498"/>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3" name="Freeform 55">
                <a:extLst>
                  <a:ext uri="{FF2B5EF4-FFF2-40B4-BE49-F238E27FC236}">
                    <a16:creationId xmlns:a16="http://schemas.microsoft.com/office/drawing/2014/main" id="{47175A69-980A-40EA-A15D-D0E073847500}"/>
                  </a:ext>
                </a:extLst>
              </p:cNvPr>
              <p:cNvSpPr>
                <a:spLocks/>
              </p:cNvSpPr>
              <p:nvPr/>
            </p:nvSpPr>
            <p:spPr bwMode="auto">
              <a:xfrm>
                <a:off x="5046379" y="3729496"/>
                <a:ext cx="183148" cy="331957"/>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4" name="Freeform 56">
                <a:extLst>
                  <a:ext uri="{FF2B5EF4-FFF2-40B4-BE49-F238E27FC236}">
                    <a16:creationId xmlns:a16="http://schemas.microsoft.com/office/drawing/2014/main" id="{5D9C7AC9-8951-4E5A-A525-1845D2DB9972}"/>
                  </a:ext>
                </a:extLst>
              </p:cNvPr>
              <p:cNvSpPr>
                <a:spLocks/>
              </p:cNvSpPr>
              <p:nvPr/>
            </p:nvSpPr>
            <p:spPr bwMode="auto">
              <a:xfrm>
                <a:off x="6699620" y="3065583"/>
                <a:ext cx="196230" cy="258370"/>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5" name="Freeform 57">
                <a:extLst>
                  <a:ext uri="{FF2B5EF4-FFF2-40B4-BE49-F238E27FC236}">
                    <a16:creationId xmlns:a16="http://schemas.microsoft.com/office/drawing/2014/main" id="{994DF70D-DC97-495B-911C-7E8914D530DA}"/>
                  </a:ext>
                </a:extLst>
              </p:cNvPr>
              <p:cNvSpPr>
                <a:spLocks/>
              </p:cNvSpPr>
              <p:nvPr/>
            </p:nvSpPr>
            <p:spPr bwMode="auto">
              <a:xfrm>
                <a:off x="6738866" y="3068854"/>
                <a:ext cx="156984" cy="255099"/>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6" name="Freeform 58">
                <a:extLst>
                  <a:ext uri="{FF2B5EF4-FFF2-40B4-BE49-F238E27FC236}">
                    <a16:creationId xmlns:a16="http://schemas.microsoft.com/office/drawing/2014/main" id="{37C6B538-1F2C-4F4C-8C67-FF2AD9370BC4}"/>
                  </a:ext>
                </a:extLst>
              </p:cNvPr>
              <p:cNvSpPr>
                <a:spLocks/>
              </p:cNvSpPr>
              <p:nvPr/>
            </p:nvSpPr>
            <p:spPr bwMode="auto">
              <a:xfrm>
                <a:off x="5327642" y="4411397"/>
                <a:ext cx="363026" cy="40717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7" name="Freeform 59">
                <a:extLst>
                  <a:ext uri="{FF2B5EF4-FFF2-40B4-BE49-F238E27FC236}">
                    <a16:creationId xmlns:a16="http://schemas.microsoft.com/office/drawing/2014/main" id="{88F11657-570D-4B99-A046-39273AE7B332}"/>
                  </a:ext>
                </a:extLst>
              </p:cNvPr>
              <p:cNvSpPr>
                <a:spLocks/>
              </p:cNvSpPr>
              <p:nvPr/>
            </p:nvSpPr>
            <p:spPr bwMode="auto">
              <a:xfrm>
                <a:off x="5327642" y="4411397"/>
                <a:ext cx="312334" cy="400637"/>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8" name="Freeform 60">
                <a:extLst>
                  <a:ext uri="{FF2B5EF4-FFF2-40B4-BE49-F238E27FC236}">
                    <a16:creationId xmlns:a16="http://schemas.microsoft.com/office/drawing/2014/main" id="{F4EF85F7-A58D-4BE8-B393-D1847A0DFF3C}"/>
                  </a:ext>
                </a:extLst>
              </p:cNvPr>
              <p:cNvSpPr>
                <a:spLocks/>
              </p:cNvSpPr>
              <p:nvPr/>
            </p:nvSpPr>
            <p:spPr bwMode="auto">
              <a:xfrm>
                <a:off x="5343995" y="3685345"/>
                <a:ext cx="281264" cy="508564"/>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9" name="Freeform 61">
                <a:extLst>
                  <a:ext uri="{FF2B5EF4-FFF2-40B4-BE49-F238E27FC236}">
                    <a16:creationId xmlns:a16="http://schemas.microsoft.com/office/drawing/2014/main" id="{E5D764E1-3B9E-4F18-9393-3EB0EDAE453F}"/>
                  </a:ext>
                </a:extLst>
              </p:cNvPr>
              <p:cNvSpPr>
                <a:spLocks/>
              </p:cNvSpPr>
              <p:nvPr/>
            </p:nvSpPr>
            <p:spPr bwMode="auto">
              <a:xfrm>
                <a:off x="5447016" y="3690250"/>
                <a:ext cx="179878" cy="498753"/>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0" name="Freeform 62">
                <a:extLst>
                  <a:ext uri="{FF2B5EF4-FFF2-40B4-BE49-F238E27FC236}">
                    <a16:creationId xmlns:a16="http://schemas.microsoft.com/office/drawing/2014/main" id="{7CC0913F-3864-4CB1-8BD1-74A83BEAB449}"/>
                  </a:ext>
                </a:extLst>
              </p:cNvPr>
              <p:cNvSpPr>
                <a:spLocks/>
              </p:cNvSpPr>
              <p:nvPr/>
            </p:nvSpPr>
            <p:spPr bwMode="auto">
              <a:xfrm>
                <a:off x="5639976" y="2673123"/>
                <a:ext cx="230571" cy="382649"/>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1" name="Freeform 63">
                <a:extLst>
                  <a:ext uri="{FF2B5EF4-FFF2-40B4-BE49-F238E27FC236}">
                    <a16:creationId xmlns:a16="http://schemas.microsoft.com/office/drawing/2014/main" id="{09B7DDBB-66B5-4BC9-B87C-879A069E3D27}"/>
                  </a:ext>
                </a:extLst>
              </p:cNvPr>
              <p:cNvSpPr>
                <a:spLocks/>
              </p:cNvSpPr>
              <p:nvPr/>
            </p:nvSpPr>
            <p:spPr bwMode="auto">
              <a:xfrm>
                <a:off x="5671046" y="2674758"/>
                <a:ext cx="199501" cy="376108"/>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2" name="Freeform 64">
                <a:extLst>
                  <a:ext uri="{FF2B5EF4-FFF2-40B4-BE49-F238E27FC236}">
                    <a16:creationId xmlns:a16="http://schemas.microsoft.com/office/drawing/2014/main" id="{7FFB1A04-2BC4-449B-9A51-790EE0BA34C6}"/>
                  </a:ext>
                </a:extLst>
              </p:cNvPr>
              <p:cNvSpPr>
                <a:spLocks/>
              </p:cNvSpPr>
              <p:nvPr/>
            </p:nvSpPr>
            <p:spPr bwMode="auto">
              <a:xfrm>
                <a:off x="6987425" y="4123592"/>
                <a:ext cx="165161" cy="238747"/>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3" name="Freeform 65">
                <a:extLst>
                  <a:ext uri="{FF2B5EF4-FFF2-40B4-BE49-F238E27FC236}">
                    <a16:creationId xmlns:a16="http://schemas.microsoft.com/office/drawing/2014/main" id="{8C9DB15A-B7E8-4275-8921-9E9FFBE912CB}"/>
                  </a:ext>
                </a:extLst>
              </p:cNvPr>
              <p:cNvSpPr>
                <a:spLocks/>
              </p:cNvSpPr>
              <p:nvPr/>
            </p:nvSpPr>
            <p:spPr bwMode="auto">
              <a:xfrm>
                <a:off x="7033212" y="4126863"/>
                <a:ext cx="121009" cy="233842"/>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4" name="Freeform 66">
                <a:extLst>
                  <a:ext uri="{FF2B5EF4-FFF2-40B4-BE49-F238E27FC236}">
                    <a16:creationId xmlns:a16="http://schemas.microsoft.com/office/drawing/2014/main" id="{2455DE2C-F9C0-4D27-848D-FFD7DC7D9296}"/>
                  </a:ext>
                </a:extLst>
              </p:cNvPr>
              <p:cNvSpPr>
                <a:spLocks/>
              </p:cNvSpPr>
              <p:nvPr/>
            </p:nvSpPr>
            <p:spPr bwMode="auto">
              <a:xfrm>
                <a:off x="6035708" y="2167830"/>
                <a:ext cx="206042" cy="322145"/>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5" name="Freeform 67">
                <a:extLst>
                  <a:ext uri="{FF2B5EF4-FFF2-40B4-BE49-F238E27FC236}">
                    <a16:creationId xmlns:a16="http://schemas.microsoft.com/office/drawing/2014/main" id="{E860CEA3-8198-4108-A930-3F7F3F30A305}"/>
                  </a:ext>
                </a:extLst>
              </p:cNvPr>
              <p:cNvSpPr>
                <a:spLocks/>
              </p:cNvSpPr>
              <p:nvPr/>
            </p:nvSpPr>
            <p:spPr bwMode="auto">
              <a:xfrm>
                <a:off x="6115834" y="2172735"/>
                <a:ext cx="127550" cy="313969"/>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6" name="Freeform 68">
                <a:extLst>
                  <a:ext uri="{FF2B5EF4-FFF2-40B4-BE49-F238E27FC236}">
                    <a16:creationId xmlns:a16="http://schemas.microsoft.com/office/drawing/2014/main" id="{4A4F7937-73D8-4FB8-B365-02AE1B0834EE}"/>
                  </a:ext>
                </a:extLst>
              </p:cNvPr>
              <p:cNvSpPr>
                <a:spLocks/>
              </p:cNvSpPr>
              <p:nvPr/>
            </p:nvSpPr>
            <p:spPr bwMode="auto">
              <a:xfrm>
                <a:off x="4773292" y="3994407"/>
                <a:ext cx="217489" cy="134091"/>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7" name="Freeform 69">
                <a:extLst>
                  <a:ext uri="{FF2B5EF4-FFF2-40B4-BE49-F238E27FC236}">
                    <a16:creationId xmlns:a16="http://schemas.microsoft.com/office/drawing/2014/main" id="{0B5EEF14-EEEC-4B1C-B2C1-2E29000ABC83}"/>
                  </a:ext>
                </a:extLst>
              </p:cNvPr>
              <p:cNvSpPr>
                <a:spLocks/>
              </p:cNvSpPr>
              <p:nvPr/>
            </p:nvSpPr>
            <p:spPr bwMode="auto">
              <a:xfrm>
                <a:off x="4774927" y="3992772"/>
                <a:ext cx="212583" cy="67046"/>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8" name="Freeform 70">
                <a:extLst>
                  <a:ext uri="{FF2B5EF4-FFF2-40B4-BE49-F238E27FC236}">
                    <a16:creationId xmlns:a16="http://schemas.microsoft.com/office/drawing/2014/main" id="{A6A89084-8957-4B04-A516-E85807D75D5B}"/>
                  </a:ext>
                </a:extLst>
              </p:cNvPr>
              <p:cNvSpPr>
                <a:spLocks/>
              </p:cNvSpPr>
              <p:nvPr/>
            </p:nvSpPr>
            <p:spPr bwMode="auto">
              <a:xfrm>
                <a:off x="6869687" y="3304330"/>
                <a:ext cx="209312" cy="135726"/>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9" name="Freeform 71">
                <a:extLst>
                  <a:ext uri="{FF2B5EF4-FFF2-40B4-BE49-F238E27FC236}">
                    <a16:creationId xmlns:a16="http://schemas.microsoft.com/office/drawing/2014/main" id="{9A75D73C-2C82-4A2A-B9B1-22F3094E0A89}"/>
                  </a:ext>
                </a:extLst>
              </p:cNvPr>
              <p:cNvSpPr>
                <a:spLocks/>
              </p:cNvSpPr>
              <p:nvPr/>
            </p:nvSpPr>
            <p:spPr bwMode="auto">
              <a:xfrm>
                <a:off x="6869687" y="3356658"/>
                <a:ext cx="207678" cy="83398"/>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0" name="Freeform 72">
                <a:extLst>
                  <a:ext uri="{FF2B5EF4-FFF2-40B4-BE49-F238E27FC236}">
                    <a16:creationId xmlns:a16="http://schemas.microsoft.com/office/drawing/2014/main" id="{1D471C4A-275D-4A33-9CF2-6B60B4361FA1}"/>
                  </a:ext>
                </a:extLst>
              </p:cNvPr>
              <p:cNvSpPr>
                <a:spLocks/>
              </p:cNvSpPr>
              <p:nvPr/>
            </p:nvSpPr>
            <p:spPr bwMode="auto">
              <a:xfrm>
                <a:off x="6128916" y="2560291"/>
                <a:ext cx="340133" cy="328686"/>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1" name="Freeform 73">
                <a:extLst>
                  <a:ext uri="{FF2B5EF4-FFF2-40B4-BE49-F238E27FC236}">
                    <a16:creationId xmlns:a16="http://schemas.microsoft.com/office/drawing/2014/main" id="{38196E7F-F4D6-483C-BB72-954DEAD23E60}"/>
                  </a:ext>
                </a:extLst>
              </p:cNvPr>
              <p:cNvSpPr>
                <a:spLocks/>
              </p:cNvSpPr>
              <p:nvPr/>
            </p:nvSpPr>
            <p:spPr bwMode="auto">
              <a:xfrm>
                <a:off x="6153446" y="2566832"/>
                <a:ext cx="313969" cy="327051"/>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2" name="Freeform 74">
                <a:extLst>
                  <a:ext uri="{FF2B5EF4-FFF2-40B4-BE49-F238E27FC236}">
                    <a16:creationId xmlns:a16="http://schemas.microsoft.com/office/drawing/2014/main" id="{B7070DC8-A378-47E3-9824-51AC9992135C}"/>
                  </a:ext>
                </a:extLst>
              </p:cNvPr>
              <p:cNvSpPr>
                <a:spLocks/>
              </p:cNvSpPr>
              <p:nvPr/>
            </p:nvSpPr>
            <p:spPr bwMode="auto">
              <a:xfrm>
                <a:off x="6639115" y="4076169"/>
                <a:ext cx="232206" cy="45133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3" name="Freeform 75">
                <a:extLst>
                  <a:ext uri="{FF2B5EF4-FFF2-40B4-BE49-F238E27FC236}">
                    <a16:creationId xmlns:a16="http://schemas.microsoft.com/office/drawing/2014/main" id="{1164EA0A-EBB7-4B1E-A27B-6609940D656C}"/>
                  </a:ext>
                </a:extLst>
              </p:cNvPr>
              <p:cNvSpPr>
                <a:spLocks/>
              </p:cNvSpPr>
              <p:nvPr/>
            </p:nvSpPr>
            <p:spPr bwMode="auto">
              <a:xfrm>
                <a:off x="6740501" y="4079440"/>
                <a:ext cx="130820" cy="446425"/>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4" name="Freeform 76">
                <a:extLst>
                  <a:ext uri="{FF2B5EF4-FFF2-40B4-BE49-F238E27FC236}">
                    <a16:creationId xmlns:a16="http://schemas.microsoft.com/office/drawing/2014/main" id="{A0108F4B-F471-4FA4-A01C-1FF7DFE61353}"/>
                  </a:ext>
                </a:extLst>
              </p:cNvPr>
              <p:cNvSpPr>
                <a:spLocks/>
              </p:cNvSpPr>
              <p:nvPr/>
            </p:nvSpPr>
            <p:spPr bwMode="auto">
              <a:xfrm>
                <a:off x="6356217" y="3096654"/>
                <a:ext cx="240383" cy="315604"/>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5" name="Freeform 77">
                <a:extLst>
                  <a:ext uri="{FF2B5EF4-FFF2-40B4-BE49-F238E27FC236}">
                    <a16:creationId xmlns:a16="http://schemas.microsoft.com/office/drawing/2014/main" id="{2C4ADA56-B846-4C91-935D-688A16C8C91A}"/>
                  </a:ext>
                </a:extLst>
              </p:cNvPr>
              <p:cNvSpPr>
                <a:spLocks/>
              </p:cNvSpPr>
              <p:nvPr/>
            </p:nvSpPr>
            <p:spPr bwMode="auto">
              <a:xfrm>
                <a:off x="6454332" y="3103195"/>
                <a:ext cx="142268" cy="307428"/>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6" name="Freeform 78">
                <a:extLst>
                  <a:ext uri="{FF2B5EF4-FFF2-40B4-BE49-F238E27FC236}">
                    <a16:creationId xmlns:a16="http://schemas.microsoft.com/office/drawing/2014/main" id="{F3D8F1E0-A1DE-43B8-B6BF-2F67ED395915}"/>
                  </a:ext>
                </a:extLst>
              </p:cNvPr>
              <p:cNvSpPr>
                <a:spLocks/>
              </p:cNvSpPr>
              <p:nvPr/>
            </p:nvSpPr>
            <p:spPr bwMode="auto">
              <a:xfrm>
                <a:off x="6892580" y="4491524"/>
                <a:ext cx="399002" cy="207678"/>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7" name="Freeform 79">
                <a:extLst>
                  <a:ext uri="{FF2B5EF4-FFF2-40B4-BE49-F238E27FC236}">
                    <a16:creationId xmlns:a16="http://schemas.microsoft.com/office/drawing/2014/main" id="{3D8D6879-D9F5-4B71-8EC8-BC349D9FDC5C}"/>
                  </a:ext>
                </a:extLst>
              </p:cNvPr>
              <p:cNvSpPr>
                <a:spLocks/>
              </p:cNvSpPr>
              <p:nvPr/>
            </p:nvSpPr>
            <p:spPr bwMode="auto">
              <a:xfrm>
                <a:off x="6892580" y="4579827"/>
                <a:ext cx="395731" cy="121009"/>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8" name="Freeform 80">
                <a:extLst>
                  <a:ext uri="{FF2B5EF4-FFF2-40B4-BE49-F238E27FC236}">
                    <a16:creationId xmlns:a16="http://schemas.microsoft.com/office/drawing/2014/main" id="{807E14FC-123D-488E-A524-277FFB3ADCF4}"/>
                  </a:ext>
                </a:extLst>
              </p:cNvPr>
              <p:cNvSpPr>
                <a:spLocks/>
              </p:cNvSpPr>
              <p:nvPr/>
            </p:nvSpPr>
            <p:spPr bwMode="auto">
              <a:xfrm>
                <a:off x="6634210" y="3395904"/>
                <a:ext cx="345039" cy="253465"/>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9" name="Freeform 81">
                <a:extLst>
                  <a:ext uri="{FF2B5EF4-FFF2-40B4-BE49-F238E27FC236}">
                    <a16:creationId xmlns:a16="http://schemas.microsoft.com/office/drawing/2014/main" id="{68930889-733E-44A7-8F37-63705AC0E77C}"/>
                  </a:ext>
                </a:extLst>
              </p:cNvPr>
              <p:cNvSpPr>
                <a:spLocks/>
              </p:cNvSpPr>
              <p:nvPr/>
            </p:nvSpPr>
            <p:spPr bwMode="auto">
              <a:xfrm>
                <a:off x="6634210" y="3435150"/>
                <a:ext cx="338498" cy="214219"/>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0" name="Freeform 82">
                <a:extLst>
                  <a:ext uri="{FF2B5EF4-FFF2-40B4-BE49-F238E27FC236}">
                    <a16:creationId xmlns:a16="http://schemas.microsoft.com/office/drawing/2014/main" id="{0380B668-EC3E-4F5C-BBE0-FD777F5A6CBA}"/>
                  </a:ext>
                </a:extLst>
              </p:cNvPr>
              <p:cNvSpPr>
                <a:spLocks/>
              </p:cNvSpPr>
              <p:nvPr/>
            </p:nvSpPr>
            <p:spPr bwMode="auto">
              <a:xfrm>
                <a:off x="6529554" y="4684483"/>
                <a:ext cx="457871" cy="313969"/>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1" name="Freeform 83">
                <a:extLst>
                  <a:ext uri="{FF2B5EF4-FFF2-40B4-BE49-F238E27FC236}">
                    <a16:creationId xmlns:a16="http://schemas.microsoft.com/office/drawing/2014/main" id="{FD2A1BB2-17E7-476D-B823-539069A3A2FF}"/>
                  </a:ext>
                </a:extLst>
              </p:cNvPr>
              <p:cNvSpPr>
                <a:spLocks/>
              </p:cNvSpPr>
              <p:nvPr/>
            </p:nvSpPr>
            <p:spPr bwMode="auto">
              <a:xfrm>
                <a:off x="6527918" y="4746623"/>
                <a:ext cx="454600" cy="251829"/>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2" name="Freeform 84">
                <a:extLst>
                  <a:ext uri="{FF2B5EF4-FFF2-40B4-BE49-F238E27FC236}">
                    <a16:creationId xmlns:a16="http://schemas.microsoft.com/office/drawing/2014/main" id="{BDB2F635-064B-4210-82F5-D6DFE64138B9}"/>
                  </a:ext>
                </a:extLst>
              </p:cNvPr>
              <p:cNvSpPr>
                <a:spLocks/>
              </p:cNvSpPr>
              <p:nvPr/>
            </p:nvSpPr>
            <p:spPr bwMode="auto">
              <a:xfrm>
                <a:off x="6315335" y="3521819"/>
                <a:ext cx="302522" cy="282899"/>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3" name="Freeform 85">
                <a:extLst>
                  <a:ext uri="{FF2B5EF4-FFF2-40B4-BE49-F238E27FC236}">
                    <a16:creationId xmlns:a16="http://schemas.microsoft.com/office/drawing/2014/main" id="{BB281A75-225C-44BE-848F-4C68E54900C2}"/>
                  </a:ext>
                </a:extLst>
              </p:cNvPr>
              <p:cNvSpPr>
                <a:spLocks/>
              </p:cNvSpPr>
              <p:nvPr/>
            </p:nvSpPr>
            <p:spPr bwMode="auto">
              <a:xfrm>
                <a:off x="6328417" y="3587229"/>
                <a:ext cx="284534" cy="219124"/>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4" name="Freeform 86">
                <a:extLst>
                  <a:ext uri="{FF2B5EF4-FFF2-40B4-BE49-F238E27FC236}">
                    <a16:creationId xmlns:a16="http://schemas.microsoft.com/office/drawing/2014/main" id="{77CEECFD-6B91-49AF-A041-BE2E03CE4DDF}"/>
                  </a:ext>
                </a:extLst>
              </p:cNvPr>
              <p:cNvSpPr>
                <a:spLocks/>
              </p:cNvSpPr>
              <p:nvPr/>
            </p:nvSpPr>
            <p:spPr bwMode="auto">
              <a:xfrm>
                <a:off x="5805136" y="2436011"/>
                <a:ext cx="240383" cy="287804"/>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5" name="Freeform 87">
                <a:extLst>
                  <a:ext uri="{FF2B5EF4-FFF2-40B4-BE49-F238E27FC236}">
                    <a16:creationId xmlns:a16="http://schemas.microsoft.com/office/drawing/2014/main" id="{9C344260-B00A-419A-BBF5-101DA41E71F6}"/>
                  </a:ext>
                </a:extLst>
              </p:cNvPr>
              <p:cNvSpPr>
                <a:spLocks/>
              </p:cNvSpPr>
              <p:nvPr/>
            </p:nvSpPr>
            <p:spPr bwMode="auto">
              <a:xfrm>
                <a:off x="5813313" y="2437646"/>
                <a:ext cx="238747" cy="281263"/>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grpSp>
            <p:nvGrpSpPr>
              <p:cNvPr id="266" name="Group 265">
                <a:extLst>
                  <a:ext uri="{FF2B5EF4-FFF2-40B4-BE49-F238E27FC236}">
                    <a16:creationId xmlns:a16="http://schemas.microsoft.com/office/drawing/2014/main" id="{90CD209A-AE1C-4686-AB2D-D18A5D193181}"/>
                  </a:ext>
                </a:extLst>
              </p:cNvPr>
              <p:cNvGrpSpPr/>
              <p:nvPr/>
            </p:nvGrpSpPr>
            <p:grpSpPr>
              <a:xfrm>
                <a:off x="4173200" y="5578967"/>
                <a:ext cx="3842424" cy="343036"/>
                <a:chOff x="4269679" y="5578967"/>
                <a:chExt cx="3842424" cy="343036"/>
              </a:xfrm>
            </p:grpSpPr>
            <p:sp>
              <p:nvSpPr>
                <p:cNvPr id="267" name="Freeform 88">
                  <a:extLst>
                    <a:ext uri="{FF2B5EF4-FFF2-40B4-BE49-F238E27FC236}">
                      <a16:creationId xmlns:a16="http://schemas.microsoft.com/office/drawing/2014/main" id="{E2CD2AF1-8CE7-4689-AF7E-241A8A9697D8}"/>
                    </a:ext>
                  </a:extLst>
                </p:cNvPr>
                <p:cNvSpPr>
                  <a:spLocks/>
                </p:cNvSpPr>
                <p:nvPr/>
              </p:nvSpPr>
              <p:spPr bwMode="auto">
                <a:xfrm>
                  <a:off x="5899816" y="5628025"/>
                  <a:ext cx="327051" cy="163525"/>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8" name="Freeform 89">
                  <a:extLst>
                    <a:ext uri="{FF2B5EF4-FFF2-40B4-BE49-F238E27FC236}">
                      <a16:creationId xmlns:a16="http://schemas.microsoft.com/office/drawing/2014/main" id="{D167C977-6FFF-490B-B87D-68B2D1B6BBB7}"/>
                    </a:ext>
                  </a:extLst>
                </p:cNvPr>
                <p:cNvSpPr>
                  <a:spLocks/>
                </p:cNvSpPr>
                <p:nvPr/>
              </p:nvSpPr>
              <p:spPr bwMode="auto">
                <a:xfrm>
                  <a:off x="5777173" y="5695070"/>
                  <a:ext cx="191325" cy="96480"/>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9" name="Freeform 90">
                  <a:extLst>
                    <a:ext uri="{FF2B5EF4-FFF2-40B4-BE49-F238E27FC236}">
                      <a16:creationId xmlns:a16="http://schemas.microsoft.com/office/drawing/2014/main" id="{0F968E64-ADB1-402F-A87E-906DA2265785}"/>
                    </a:ext>
                  </a:extLst>
                </p:cNvPr>
                <p:cNvSpPr>
                  <a:spLocks/>
                </p:cNvSpPr>
                <p:nvPr/>
              </p:nvSpPr>
              <p:spPr bwMode="auto">
                <a:xfrm>
                  <a:off x="6424733" y="5740857"/>
                  <a:ext cx="98115" cy="5069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0" name="Freeform 91">
                  <a:extLst>
                    <a:ext uri="{FF2B5EF4-FFF2-40B4-BE49-F238E27FC236}">
                      <a16:creationId xmlns:a16="http://schemas.microsoft.com/office/drawing/2014/main" id="{FC2FBC34-4FB5-42B1-B567-544BEC884B52}"/>
                    </a:ext>
                  </a:extLst>
                </p:cNvPr>
                <p:cNvSpPr>
                  <a:spLocks/>
                </p:cNvSpPr>
                <p:nvPr/>
              </p:nvSpPr>
              <p:spPr bwMode="auto">
                <a:xfrm>
                  <a:off x="6110765" y="5628025"/>
                  <a:ext cx="327051" cy="163525"/>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1" name="Freeform 92">
                  <a:extLst>
                    <a:ext uri="{FF2B5EF4-FFF2-40B4-BE49-F238E27FC236}">
                      <a16:creationId xmlns:a16="http://schemas.microsoft.com/office/drawing/2014/main" id="{8AB0D106-4DEE-423F-A3D5-B43BCF498B75}"/>
                    </a:ext>
                  </a:extLst>
                </p:cNvPr>
                <p:cNvSpPr>
                  <a:spLocks/>
                </p:cNvSpPr>
                <p:nvPr/>
              </p:nvSpPr>
              <p:spPr bwMode="auto">
                <a:xfrm>
                  <a:off x="5984850" y="5578967"/>
                  <a:ext cx="327051" cy="163525"/>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2" name="Pie 50">
                  <a:extLst>
                    <a:ext uri="{FF2B5EF4-FFF2-40B4-BE49-F238E27FC236}">
                      <a16:creationId xmlns:a16="http://schemas.microsoft.com/office/drawing/2014/main" id="{5CDB6EA8-E909-4EF7-81C7-0DF8B16CF62B}"/>
                    </a:ext>
                  </a:extLst>
                </p:cNvPr>
                <p:cNvSpPr/>
                <p:nvPr/>
              </p:nvSpPr>
              <p:spPr>
                <a:xfrm rot="5400000">
                  <a:off x="6118368" y="3928269"/>
                  <a:ext cx="145045" cy="3842424"/>
                </a:xfrm>
                <a:prstGeom prst="pie">
                  <a:avLst>
                    <a:gd name="adj1" fmla="val 5386083"/>
                    <a:gd name="adj2" fmla="val 1622409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baseline="-25000">
                    <a:solidFill>
                      <a:prstClr val="black"/>
                    </a:solidFill>
                    <a:latin typeface="Calibri"/>
                  </a:endParaRPr>
                </a:p>
              </p:txBody>
            </p:sp>
          </p:grpSp>
        </p:grpSp>
        <p:grpSp>
          <p:nvGrpSpPr>
            <p:cNvPr id="146" name="Group 145">
              <a:extLst>
                <a:ext uri="{FF2B5EF4-FFF2-40B4-BE49-F238E27FC236}">
                  <a16:creationId xmlns:a16="http://schemas.microsoft.com/office/drawing/2014/main" id="{F9EFF920-1804-4683-9C68-A65149FEA48B}"/>
                </a:ext>
              </a:extLst>
            </p:cNvPr>
            <p:cNvGrpSpPr/>
            <p:nvPr/>
          </p:nvGrpSpPr>
          <p:grpSpPr>
            <a:xfrm flipH="1" flipV="1">
              <a:off x="4189207" y="3122023"/>
              <a:ext cx="1600604" cy="596078"/>
              <a:chOff x="6987425" y="4906626"/>
              <a:chExt cx="981152" cy="554225"/>
            </a:xfrm>
          </p:grpSpPr>
          <p:cxnSp>
            <p:nvCxnSpPr>
              <p:cNvPr id="223" name="Straight Connector 222">
                <a:extLst>
                  <a:ext uri="{FF2B5EF4-FFF2-40B4-BE49-F238E27FC236}">
                    <a16:creationId xmlns:a16="http://schemas.microsoft.com/office/drawing/2014/main" id="{25D963C6-AE8C-4946-81CA-2EDA78BC0F67}"/>
                  </a:ext>
                </a:extLst>
              </p:cNvPr>
              <p:cNvCxnSpPr/>
              <p:nvPr/>
            </p:nvCxnSpPr>
            <p:spPr>
              <a:xfrm flipH="1">
                <a:off x="6987425" y="4908401"/>
                <a:ext cx="98115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FB2223D-D1AA-40C1-B994-A74F9B646C61}"/>
                  </a:ext>
                </a:extLst>
              </p:cNvPr>
              <p:cNvCxnSpPr/>
              <p:nvPr/>
            </p:nvCxnSpPr>
            <p:spPr>
              <a:xfrm rot="5400000" flipH="1">
                <a:off x="6710312" y="5183739"/>
                <a:ext cx="554225"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cxnSp>
          <p:nvCxnSpPr>
            <p:cNvPr id="148" name="Straight Connector 147">
              <a:extLst>
                <a:ext uri="{FF2B5EF4-FFF2-40B4-BE49-F238E27FC236}">
                  <a16:creationId xmlns:a16="http://schemas.microsoft.com/office/drawing/2014/main" id="{E9B46CDB-2C6F-487A-9EBC-5BB6BE2304B2}"/>
                </a:ext>
              </a:extLst>
            </p:cNvPr>
            <p:cNvCxnSpPr/>
            <p:nvPr/>
          </p:nvCxnSpPr>
          <p:spPr>
            <a:xfrm>
              <a:off x="4189208" y="2469823"/>
              <a:ext cx="1881051"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nvGrpSpPr>
            <p:cNvPr id="149" name="Group 148">
              <a:extLst>
                <a:ext uri="{FF2B5EF4-FFF2-40B4-BE49-F238E27FC236}">
                  <a16:creationId xmlns:a16="http://schemas.microsoft.com/office/drawing/2014/main" id="{2B058FD2-7674-4ADD-9B93-6CB036841AA4}"/>
                </a:ext>
              </a:extLst>
            </p:cNvPr>
            <p:cNvGrpSpPr/>
            <p:nvPr/>
          </p:nvGrpSpPr>
          <p:grpSpPr>
            <a:xfrm>
              <a:off x="6722733" y="2450810"/>
              <a:ext cx="1278768" cy="906345"/>
              <a:chOff x="6987425" y="4906626"/>
              <a:chExt cx="981152" cy="554225"/>
            </a:xfrm>
          </p:grpSpPr>
          <p:cxnSp>
            <p:nvCxnSpPr>
              <p:cNvPr id="221" name="Straight Connector 220">
                <a:extLst>
                  <a:ext uri="{FF2B5EF4-FFF2-40B4-BE49-F238E27FC236}">
                    <a16:creationId xmlns:a16="http://schemas.microsoft.com/office/drawing/2014/main" id="{9BF208CE-97BE-4B52-9502-46D441E1A2AA}"/>
                  </a:ext>
                </a:extLst>
              </p:cNvPr>
              <p:cNvCxnSpPr/>
              <p:nvPr/>
            </p:nvCxnSpPr>
            <p:spPr>
              <a:xfrm flipH="1">
                <a:off x="6987425" y="4908401"/>
                <a:ext cx="981152"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FDD1593-F62C-4ECD-962A-7A5EA4542069}"/>
                  </a:ext>
                </a:extLst>
              </p:cNvPr>
              <p:cNvCxnSpPr/>
              <p:nvPr/>
            </p:nvCxnSpPr>
            <p:spPr>
              <a:xfrm rot="5400000" flipH="1">
                <a:off x="6710312" y="5183739"/>
                <a:ext cx="55422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332808C8-63BA-49CC-9F6D-6E2DB7F0DA35}"/>
                </a:ext>
              </a:extLst>
            </p:cNvPr>
            <p:cNvGrpSpPr/>
            <p:nvPr/>
          </p:nvGrpSpPr>
          <p:grpSpPr>
            <a:xfrm>
              <a:off x="6088739" y="4906627"/>
              <a:ext cx="1914389" cy="554225"/>
              <a:chOff x="6054188" y="4906626"/>
              <a:chExt cx="1914389" cy="554225"/>
            </a:xfrm>
          </p:grpSpPr>
          <p:cxnSp>
            <p:nvCxnSpPr>
              <p:cNvPr id="218" name="Straight Connector 217">
                <a:extLst>
                  <a:ext uri="{FF2B5EF4-FFF2-40B4-BE49-F238E27FC236}">
                    <a16:creationId xmlns:a16="http://schemas.microsoft.com/office/drawing/2014/main" id="{90726A1B-6097-42AB-BDD6-7270144E60A4}"/>
                  </a:ext>
                </a:extLst>
              </p:cNvPr>
              <p:cNvCxnSpPr/>
              <p:nvPr/>
            </p:nvCxnSpPr>
            <p:spPr>
              <a:xfrm flipH="1">
                <a:off x="6987425" y="4908401"/>
                <a:ext cx="98115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9" name="Straight Connector 218">
                <a:extLst>
                  <a:ext uri="{FF2B5EF4-FFF2-40B4-BE49-F238E27FC236}">
                    <a16:creationId xmlns:a16="http://schemas.microsoft.com/office/drawing/2014/main" id="{CCD1E872-1EDB-4CBC-91C6-6D28CDAC250E}"/>
                  </a:ext>
                </a:extLst>
              </p:cNvPr>
              <p:cNvCxnSpPr/>
              <p:nvPr/>
            </p:nvCxnSpPr>
            <p:spPr>
              <a:xfrm rot="5400000" flipH="1">
                <a:off x="6710312" y="5183739"/>
                <a:ext cx="55422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0" name="Straight Connector 219">
                <a:extLst>
                  <a:ext uri="{FF2B5EF4-FFF2-40B4-BE49-F238E27FC236}">
                    <a16:creationId xmlns:a16="http://schemas.microsoft.com/office/drawing/2014/main" id="{F703C541-451B-4153-9C17-0C80AE87901B}"/>
                  </a:ext>
                </a:extLst>
              </p:cNvPr>
              <p:cNvCxnSpPr/>
              <p:nvPr/>
            </p:nvCxnSpPr>
            <p:spPr>
              <a:xfrm flipH="1">
                <a:off x="6054188" y="5460851"/>
                <a:ext cx="93615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59" name="Rounded Rectangle 55">
              <a:extLst>
                <a:ext uri="{FF2B5EF4-FFF2-40B4-BE49-F238E27FC236}">
                  <a16:creationId xmlns:a16="http://schemas.microsoft.com/office/drawing/2014/main" id="{A53C7CAE-8991-43A7-8D9D-22EF7CA1B8D3}"/>
                </a:ext>
              </a:extLst>
            </p:cNvPr>
            <p:cNvSpPr/>
            <p:nvPr/>
          </p:nvSpPr>
          <p:spPr>
            <a:xfrm>
              <a:off x="830978"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60" name="Rounded Rectangle 54">
              <a:extLst>
                <a:ext uri="{FF2B5EF4-FFF2-40B4-BE49-F238E27FC236}">
                  <a16:creationId xmlns:a16="http://schemas.microsoft.com/office/drawing/2014/main" id="{B54F0C0F-534D-40CA-80A3-8FE6E90596F0}"/>
                </a:ext>
              </a:extLst>
            </p:cNvPr>
            <p:cNvSpPr/>
            <p:nvPr/>
          </p:nvSpPr>
          <p:spPr>
            <a:xfrm>
              <a:off x="930250" y="2074039"/>
              <a:ext cx="685800" cy="7915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68" name="TextBox 167">
              <a:extLst>
                <a:ext uri="{FF2B5EF4-FFF2-40B4-BE49-F238E27FC236}">
                  <a16:creationId xmlns:a16="http://schemas.microsoft.com/office/drawing/2014/main" id="{6FEA888C-C23B-4FC6-AE75-21E0DBF18FEC}"/>
                </a:ext>
              </a:extLst>
            </p:cNvPr>
            <p:cNvSpPr txBox="1"/>
            <p:nvPr/>
          </p:nvSpPr>
          <p:spPr>
            <a:xfrm>
              <a:off x="1673768" y="2018623"/>
              <a:ext cx="2288000"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Financial Predictions, Fraud Detections</a:t>
              </a:r>
            </a:p>
            <a:p>
              <a:r>
                <a:rPr lang="en-IN" dirty="0">
                  <a:latin typeface="Calibri" panose="020F0502020204030204" pitchFamily="34" charset="0"/>
                  <a:cs typeface="Calibri" panose="020F0502020204030204" pitchFamily="34" charset="0"/>
                </a:rPr>
                <a:t>Loan Approval</a:t>
              </a:r>
              <a:endParaRPr lang="en-IN" sz="2000" dirty="0">
                <a:latin typeface="Calibri" panose="020F0502020204030204" pitchFamily="34" charset="0"/>
                <a:cs typeface="Calibri" panose="020F0502020204030204" pitchFamily="34" charset="0"/>
              </a:endParaRPr>
            </a:p>
          </p:txBody>
        </p:sp>
        <p:sp>
          <p:nvSpPr>
            <p:cNvPr id="169" name="Rounded Rectangle 87">
              <a:extLst>
                <a:ext uri="{FF2B5EF4-FFF2-40B4-BE49-F238E27FC236}">
                  <a16:creationId xmlns:a16="http://schemas.microsoft.com/office/drawing/2014/main" id="{D814FD38-4D1A-490A-BB28-E6F31592BEFC}"/>
                </a:ext>
              </a:extLst>
            </p:cNvPr>
            <p:cNvSpPr/>
            <p:nvPr/>
          </p:nvSpPr>
          <p:spPr>
            <a:xfrm>
              <a:off x="830978"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0" name="Rounded Rectangle 88">
              <a:extLst>
                <a:ext uri="{FF2B5EF4-FFF2-40B4-BE49-F238E27FC236}">
                  <a16:creationId xmlns:a16="http://schemas.microsoft.com/office/drawing/2014/main" id="{796D4196-1B98-4352-9A9D-474B22113CE6}"/>
                </a:ext>
              </a:extLst>
            </p:cNvPr>
            <p:cNvSpPr/>
            <p:nvPr/>
          </p:nvSpPr>
          <p:spPr>
            <a:xfrm>
              <a:off x="930250" y="3288476"/>
              <a:ext cx="685800" cy="7915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1" name="TextBox 170">
              <a:extLst>
                <a:ext uri="{FF2B5EF4-FFF2-40B4-BE49-F238E27FC236}">
                  <a16:creationId xmlns:a16="http://schemas.microsoft.com/office/drawing/2014/main" id="{92F63511-2A4C-40C8-B1D2-86947A257010}"/>
                </a:ext>
              </a:extLst>
            </p:cNvPr>
            <p:cNvSpPr txBox="1"/>
            <p:nvPr/>
          </p:nvSpPr>
          <p:spPr>
            <a:xfrm>
              <a:off x="1634956" y="3230405"/>
              <a:ext cx="2400094" cy="1169551"/>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Predictive Maintenance</a:t>
              </a:r>
            </a:p>
            <a:p>
              <a:pPr lvl="0">
                <a:lnSpc>
                  <a:spcPct val="100000"/>
                </a:lnSpc>
              </a:pPr>
              <a:r>
                <a:rPr lang="en-GB" dirty="0">
                  <a:latin typeface="Calibri" panose="020F0502020204030204" pitchFamily="34" charset="0"/>
                  <a:cs typeface="Calibri" panose="020F0502020204030204" pitchFamily="34" charset="0"/>
                </a:rPr>
                <a:t>Ad plus user information</a:t>
              </a:r>
            </a:p>
            <a:p>
              <a:pPr lvl="0">
                <a:lnSpc>
                  <a:spcPct val="100000"/>
                </a:lnSpc>
              </a:pPr>
              <a:endParaRPr lang="en-GB" sz="1600" dirty="0">
                <a:latin typeface="Arial" panose="020B0604020202020204" pitchFamily="34" charset="0"/>
                <a:cs typeface="Arial" panose="020B0604020202020204" pitchFamily="34" charset="0"/>
              </a:endParaRPr>
            </a:p>
          </p:txBody>
        </p:sp>
        <p:sp>
          <p:nvSpPr>
            <p:cNvPr id="172" name="Rounded Rectangle 92">
              <a:extLst>
                <a:ext uri="{FF2B5EF4-FFF2-40B4-BE49-F238E27FC236}">
                  <a16:creationId xmlns:a16="http://schemas.microsoft.com/office/drawing/2014/main" id="{2A975F3F-B8B0-4EA7-93E4-4EB4F64A5B71}"/>
                </a:ext>
              </a:extLst>
            </p:cNvPr>
            <p:cNvSpPr/>
            <p:nvPr/>
          </p:nvSpPr>
          <p:spPr>
            <a:xfrm>
              <a:off x="830978"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3" name="Rounded Rectangle 93">
              <a:extLst>
                <a:ext uri="{FF2B5EF4-FFF2-40B4-BE49-F238E27FC236}">
                  <a16:creationId xmlns:a16="http://schemas.microsoft.com/office/drawing/2014/main" id="{75CAEEE3-BB9A-40B2-8EB9-2E1336230BCF}"/>
                </a:ext>
              </a:extLst>
            </p:cNvPr>
            <p:cNvSpPr/>
            <p:nvPr/>
          </p:nvSpPr>
          <p:spPr>
            <a:xfrm>
              <a:off x="930250" y="4502914"/>
              <a:ext cx="685800" cy="79156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4" name="TextBox 173">
              <a:extLst>
                <a:ext uri="{FF2B5EF4-FFF2-40B4-BE49-F238E27FC236}">
                  <a16:creationId xmlns:a16="http://schemas.microsoft.com/office/drawing/2014/main" id="{EEBE1067-C82C-46C2-97DC-FCC238452FCA}"/>
                </a:ext>
              </a:extLst>
            </p:cNvPr>
            <p:cNvSpPr txBox="1"/>
            <p:nvPr/>
          </p:nvSpPr>
          <p:spPr>
            <a:xfrm>
              <a:off x="1644746" y="4444843"/>
              <a:ext cx="2508178"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Churn Prediction, Customer Segmentation, Sales Forecasting </a:t>
              </a:r>
            </a:p>
          </p:txBody>
        </p:sp>
        <p:sp>
          <p:nvSpPr>
            <p:cNvPr id="175" name="Rounded Rectangle 96">
              <a:extLst>
                <a:ext uri="{FF2B5EF4-FFF2-40B4-BE49-F238E27FC236}">
                  <a16:creationId xmlns:a16="http://schemas.microsoft.com/office/drawing/2014/main" id="{85ABFE78-6A66-4141-A8B5-B4C17AF575E5}"/>
                </a:ext>
              </a:extLst>
            </p:cNvPr>
            <p:cNvSpPr/>
            <p:nvPr/>
          </p:nvSpPr>
          <p:spPr>
            <a:xfrm>
              <a:off x="7984253"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6" name="Rounded Rectangle 97">
              <a:extLst>
                <a:ext uri="{FF2B5EF4-FFF2-40B4-BE49-F238E27FC236}">
                  <a16:creationId xmlns:a16="http://schemas.microsoft.com/office/drawing/2014/main" id="{C2FDC354-44F5-4BB6-A8ED-673FFD69D1B5}"/>
                </a:ext>
              </a:extLst>
            </p:cNvPr>
            <p:cNvSpPr/>
            <p:nvPr/>
          </p:nvSpPr>
          <p:spPr>
            <a:xfrm>
              <a:off x="10577137" y="2074039"/>
              <a:ext cx="685800" cy="7915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7" name="TextBox 176">
              <a:extLst>
                <a:ext uri="{FF2B5EF4-FFF2-40B4-BE49-F238E27FC236}">
                  <a16:creationId xmlns:a16="http://schemas.microsoft.com/office/drawing/2014/main" id="{CFBAB642-2B82-4279-842E-D36C82419F75}"/>
                </a:ext>
              </a:extLst>
            </p:cNvPr>
            <p:cNvSpPr txBox="1"/>
            <p:nvPr/>
          </p:nvSpPr>
          <p:spPr>
            <a:xfrm>
              <a:off x="8139087" y="2025203"/>
              <a:ext cx="2469968"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Data Mining – Web Click Data, Medical Records, Diagnosis</a:t>
              </a:r>
            </a:p>
          </p:txBody>
        </p:sp>
        <p:sp>
          <p:nvSpPr>
            <p:cNvPr id="178" name="Rounded Rectangle 100">
              <a:extLst>
                <a:ext uri="{FF2B5EF4-FFF2-40B4-BE49-F238E27FC236}">
                  <a16:creationId xmlns:a16="http://schemas.microsoft.com/office/drawing/2014/main" id="{40B115F0-E8AA-49D7-A24B-8642D1002F4D}"/>
                </a:ext>
              </a:extLst>
            </p:cNvPr>
            <p:cNvSpPr/>
            <p:nvPr/>
          </p:nvSpPr>
          <p:spPr>
            <a:xfrm>
              <a:off x="7984253"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79" name="Rounded Rectangle 101">
              <a:extLst>
                <a:ext uri="{FF2B5EF4-FFF2-40B4-BE49-F238E27FC236}">
                  <a16:creationId xmlns:a16="http://schemas.microsoft.com/office/drawing/2014/main" id="{B67F70DE-6000-4F58-86ED-946179DAD743}"/>
                </a:ext>
              </a:extLst>
            </p:cNvPr>
            <p:cNvSpPr/>
            <p:nvPr/>
          </p:nvSpPr>
          <p:spPr>
            <a:xfrm>
              <a:off x="10577137" y="3288476"/>
              <a:ext cx="685800" cy="79156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80" name="TextBox 179">
              <a:extLst>
                <a:ext uri="{FF2B5EF4-FFF2-40B4-BE49-F238E27FC236}">
                  <a16:creationId xmlns:a16="http://schemas.microsoft.com/office/drawing/2014/main" id="{0AF8E20D-2D6E-4627-ACB8-E1682E433888}"/>
                </a:ext>
              </a:extLst>
            </p:cNvPr>
            <p:cNvSpPr txBox="1"/>
            <p:nvPr/>
          </p:nvSpPr>
          <p:spPr>
            <a:xfrm>
              <a:off x="8139087" y="3211930"/>
              <a:ext cx="2457099"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Computer Vision – Face Recognition, Self Driving Cars, OCR</a:t>
              </a:r>
            </a:p>
          </p:txBody>
        </p:sp>
        <p:sp>
          <p:nvSpPr>
            <p:cNvPr id="181" name="Rounded Rectangle 104">
              <a:extLst>
                <a:ext uri="{FF2B5EF4-FFF2-40B4-BE49-F238E27FC236}">
                  <a16:creationId xmlns:a16="http://schemas.microsoft.com/office/drawing/2014/main" id="{EFEC8529-3851-47F1-85BC-FB02B63DC342}"/>
                </a:ext>
              </a:extLst>
            </p:cNvPr>
            <p:cNvSpPr/>
            <p:nvPr/>
          </p:nvSpPr>
          <p:spPr>
            <a:xfrm>
              <a:off x="7984253"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82" name="Rounded Rectangle 105">
              <a:extLst>
                <a:ext uri="{FF2B5EF4-FFF2-40B4-BE49-F238E27FC236}">
                  <a16:creationId xmlns:a16="http://schemas.microsoft.com/office/drawing/2014/main" id="{EBCB885F-0535-480F-BD5D-DAF07F23A80C}"/>
                </a:ext>
              </a:extLst>
            </p:cNvPr>
            <p:cNvSpPr/>
            <p:nvPr/>
          </p:nvSpPr>
          <p:spPr>
            <a:xfrm>
              <a:off x="10577137" y="4502914"/>
              <a:ext cx="685800" cy="7915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dirty="0">
                <a:solidFill>
                  <a:prstClr val="white"/>
                </a:solidFill>
                <a:latin typeface="Calibri"/>
              </a:endParaRPr>
            </a:p>
          </p:txBody>
        </p:sp>
        <p:sp>
          <p:nvSpPr>
            <p:cNvPr id="183" name="TextBox 182">
              <a:extLst>
                <a:ext uri="{FF2B5EF4-FFF2-40B4-BE49-F238E27FC236}">
                  <a16:creationId xmlns:a16="http://schemas.microsoft.com/office/drawing/2014/main" id="{0CB12BE2-F40B-426E-AECB-D4207C440AA2}"/>
                </a:ext>
              </a:extLst>
            </p:cNvPr>
            <p:cNvSpPr txBox="1"/>
            <p:nvPr/>
          </p:nvSpPr>
          <p:spPr>
            <a:xfrm>
              <a:off x="7918375" y="4465359"/>
              <a:ext cx="2818809"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Voice recognition, Chatbots, Sentiment Analysis, Machine Translation </a:t>
              </a:r>
            </a:p>
          </p:txBody>
        </p:sp>
        <p:grpSp>
          <p:nvGrpSpPr>
            <p:cNvPr id="184" name="Group 183">
              <a:extLst>
                <a:ext uri="{FF2B5EF4-FFF2-40B4-BE49-F238E27FC236}">
                  <a16:creationId xmlns:a16="http://schemas.microsoft.com/office/drawing/2014/main" id="{F71003B7-95F4-430D-9EBB-8C365284E517}"/>
                </a:ext>
              </a:extLst>
            </p:cNvPr>
            <p:cNvGrpSpPr/>
            <p:nvPr/>
          </p:nvGrpSpPr>
          <p:grpSpPr>
            <a:xfrm>
              <a:off x="10751118" y="2307012"/>
              <a:ext cx="347403" cy="348644"/>
              <a:chOff x="6124575" y="2973388"/>
              <a:chExt cx="889000" cy="892176"/>
            </a:xfrm>
            <a:solidFill>
              <a:schemeClr val="bg1"/>
            </a:solidFill>
          </p:grpSpPr>
          <p:sp>
            <p:nvSpPr>
              <p:cNvPr id="211" name="Freeform 6">
                <a:extLst>
                  <a:ext uri="{FF2B5EF4-FFF2-40B4-BE49-F238E27FC236}">
                    <a16:creationId xmlns:a16="http://schemas.microsoft.com/office/drawing/2014/main" id="{81D29386-5835-449A-883E-8A3F6832A369}"/>
                  </a:ext>
                </a:extLst>
              </p:cNvPr>
              <p:cNvSpPr>
                <a:spLocks/>
              </p:cNvSpPr>
              <p:nvPr/>
            </p:nvSpPr>
            <p:spPr bwMode="auto">
              <a:xfrm>
                <a:off x="6178550" y="3224213"/>
                <a:ext cx="750888" cy="279400"/>
              </a:xfrm>
              <a:custGeom>
                <a:avLst/>
                <a:gdLst>
                  <a:gd name="T0" fmla="*/ 341 w 473"/>
                  <a:gd name="T1" fmla="*/ 0 h 176"/>
                  <a:gd name="T2" fmla="*/ 345 w 473"/>
                  <a:gd name="T3" fmla="*/ 1 h 176"/>
                  <a:gd name="T4" fmla="*/ 348 w 473"/>
                  <a:gd name="T5" fmla="*/ 2 h 176"/>
                  <a:gd name="T6" fmla="*/ 349 w 473"/>
                  <a:gd name="T7" fmla="*/ 2 h 176"/>
                  <a:gd name="T8" fmla="*/ 429 w 473"/>
                  <a:gd name="T9" fmla="*/ 82 h 176"/>
                  <a:gd name="T10" fmla="*/ 458 w 473"/>
                  <a:gd name="T11" fmla="*/ 39 h 176"/>
                  <a:gd name="T12" fmla="*/ 460 w 473"/>
                  <a:gd name="T13" fmla="*/ 37 h 176"/>
                  <a:gd name="T14" fmla="*/ 463 w 473"/>
                  <a:gd name="T15" fmla="*/ 35 h 176"/>
                  <a:gd name="T16" fmla="*/ 467 w 473"/>
                  <a:gd name="T17" fmla="*/ 35 h 176"/>
                  <a:gd name="T18" fmla="*/ 469 w 473"/>
                  <a:gd name="T19" fmla="*/ 37 h 176"/>
                  <a:gd name="T20" fmla="*/ 472 w 473"/>
                  <a:gd name="T21" fmla="*/ 39 h 176"/>
                  <a:gd name="T22" fmla="*/ 473 w 473"/>
                  <a:gd name="T23" fmla="*/ 42 h 176"/>
                  <a:gd name="T24" fmla="*/ 473 w 473"/>
                  <a:gd name="T25" fmla="*/ 46 h 176"/>
                  <a:gd name="T26" fmla="*/ 472 w 473"/>
                  <a:gd name="T27" fmla="*/ 48 h 176"/>
                  <a:gd name="T28" fmla="*/ 437 w 473"/>
                  <a:gd name="T29" fmla="*/ 101 h 176"/>
                  <a:gd name="T30" fmla="*/ 437 w 473"/>
                  <a:gd name="T31" fmla="*/ 103 h 176"/>
                  <a:gd name="T32" fmla="*/ 433 w 473"/>
                  <a:gd name="T33" fmla="*/ 105 h 176"/>
                  <a:gd name="T34" fmla="*/ 430 w 473"/>
                  <a:gd name="T35" fmla="*/ 106 h 176"/>
                  <a:gd name="T36" fmla="*/ 426 w 473"/>
                  <a:gd name="T37" fmla="*/ 105 h 176"/>
                  <a:gd name="T38" fmla="*/ 424 w 473"/>
                  <a:gd name="T39" fmla="*/ 103 h 176"/>
                  <a:gd name="T40" fmla="*/ 343 w 473"/>
                  <a:gd name="T41" fmla="*/ 22 h 176"/>
                  <a:gd name="T42" fmla="*/ 209 w 473"/>
                  <a:gd name="T43" fmla="*/ 173 h 176"/>
                  <a:gd name="T44" fmla="*/ 208 w 473"/>
                  <a:gd name="T45" fmla="*/ 174 h 176"/>
                  <a:gd name="T46" fmla="*/ 204 w 473"/>
                  <a:gd name="T47" fmla="*/ 176 h 176"/>
                  <a:gd name="T48" fmla="*/ 201 w 473"/>
                  <a:gd name="T49" fmla="*/ 176 h 176"/>
                  <a:gd name="T50" fmla="*/ 197 w 473"/>
                  <a:gd name="T51" fmla="*/ 174 h 176"/>
                  <a:gd name="T52" fmla="*/ 195 w 473"/>
                  <a:gd name="T53" fmla="*/ 173 h 176"/>
                  <a:gd name="T54" fmla="*/ 132 w 473"/>
                  <a:gd name="T55" fmla="*/ 93 h 176"/>
                  <a:gd name="T56" fmla="*/ 63 w 473"/>
                  <a:gd name="T57" fmla="*/ 173 h 176"/>
                  <a:gd name="T58" fmla="*/ 63 w 473"/>
                  <a:gd name="T59" fmla="*/ 173 h 176"/>
                  <a:gd name="T60" fmla="*/ 60 w 473"/>
                  <a:gd name="T61" fmla="*/ 176 h 176"/>
                  <a:gd name="T62" fmla="*/ 56 w 473"/>
                  <a:gd name="T63" fmla="*/ 176 h 176"/>
                  <a:gd name="T64" fmla="*/ 9 w 473"/>
                  <a:gd name="T65" fmla="*/ 176 h 176"/>
                  <a:gd name="T66" fmla="*/ 6 w 473"/>
                  <a:gd name="T67" fmla="*/ 176 h 176"/>
                  <a:gd name="T68" fmla="*/ 3 w 473"/>
                  <a:gd name="T69" fmla="*/ 173 h 176"/>
                  <a:gd name="T70" fmla="*/ 1 w 473"/>
                  <a:gd name="T71" fmla="*/ 170 h 176"/>
                  <a:gd name="T72" fmla="*/ 0 w 473"/>
                  <a:gd name="T73" fmla="*/ 168 h 176"/>
                  <a:gd name="T74" fmla="*/ 1 w 473"/>
                  <a:gd name="T75" fmla="*/ 164 h 176"/>
                  <a:gd name="T76" fmla="*/ 3 w 473"/>
                  <a:gd name="T77" fmla="*/ 161 h 176"/>
                  <a:gd name="T78" fmla="*/ 6 w 473"/>
                  <a:gd name="T79" fmla="*/ 159 h 176"/>
                  <a:gd name="T80" fmla="*/ 9 w 473"/>
                  <a:gd name="T81" fmla="*/ 159 h 176"/>
                  <a:gd name="T82" fmla="*/ 52 w 473"/>
                  <a:gd name="T83" fmla="*/ 159 h 176"/>
                  <a:gd name="T84" fmla="*/ 125 w 473"/>
                  <a:gd name="T85" fmla="*/ 73 h 176"/>
                  <a:gd name="T86" fmla="*/ 128 w 473"/>
                  <a:gd name="T87" fmla="*/ 72 h 176"/>
                  <a:gd name="T88" fmla="*/ 131 w 473"/>
                  <a:gd name="T89" fmla="*/ 71 h 176"/>
                  <a:gd name="T90" fmla="*/ 135 w 473"/>
                  <a:gd name="T91" fmla="*/ 71 h 176"/>
                  <a:gd name="T92" fmla="*/ 137 w 473"/>
                  <a:gd name="T93" fmla="*/ 72 h 176"/>
                  <a:gd name="T94" fmla="*/ 139 w 473"/>
                  <a:gd name="T95" fmla="*/ 75 h 176"/>
                  <a:gd name="T96" fmla="*/ 203 w 473"/>
                  <a:gd name="T97" fmla="*/ 153 h 176"/>
                  <a:gd name="T98" fmla="*/ 336 w 473"/>
                  <a:gd name="T99" fmla="*/ 2 h 176"/>
                  <a:gd name="T100" fmla="*/ 339 w 473"/>
                  <a:gd name="T101" fmla="*/ 1 h 176"/>
                  <a:gd name="T102" fmla="*/ 341 w 473"/>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3" h="176">
                    <a:moveTo>
                      <a:pt x="341" y="0"/>
                    </a:moveTo>
                    <a:lnTo>
                      <a:pt x="345" y="1"/>
                    </a:lnTo>
                    <a:lnTo>
                      <a:pt x="348" y="2"/>
                    </a:lnTo>
                    <a:lnTo>
                      <a:pt x="349" y="2"/>
                    </a:lnTo>
                    <a:lnTo>
                      <a:pt x="429" y="82"/>
                    </a:lnTo>
                    <a:lnTo>
                      <a:pt x="458" y="39"/>
                    </a:lnTo>
                    <a:lnTo>
                      <a:pt x="460" y="37"/>
                    </a:lnTo>
                    <a:lnTo>
                      <a:pt x="463" y="35"/>
                    </a:lnTo>
                    <a:lnTo>
                      <a:pt x="467" y="35"/>
                    </a:lnTo>
                    <a:lnTo>
                      <a:pt x="469" y="37"/>
                    </a:lnTo>
                    <a:lnTo>
                      <a:pt x="472" y="39"/>
                    </a:lnTo>
                    <a:lnTo>
                      <a:pt x="473" y="42"/>
                    </a:lnTo>
                    <a:lnTo>
                      <a:pt x="473" y="46"/>
                    </a:lnTo>
                    <a:lnTo>
                      <a:pt x="472" y="48"/>
                    </a:lnTo>
                    <a:lnTo>
                      <a:pt x="437" y="101"/>
                    </a:lnTo>
                    <a:lnTo>
                      <a:pt x="437" y="103"/>
                    </a:lnTo>
                    <a:lnTo>
                      <a:pt x="433" y="105"/>
                    </a:lnTo>
                    <a:lnTo>
                      <a:pt x="430" y="106"/>
                    </a:lnTo>
                    <a:lnTo>
                      <a:pt x="426" y="105"/>
                    </a:lnTo>
                    <a:lnTo>
                      <a:pt x="424" y="103"/>
                    </a:lnTo>
                    <a:lnTo>
                      <a:pt x="343" y="22"/>
                    </a:lnTo>
                    <a:lnTo>
                      <a:pt x="209" y="173"/>
                    </a:lnTo>
                    <a:lnTo>
                      <a:pt x="208" y="174"/>
                    </a:lnTo>
                    <a:lnTo>
                      <a:pt x="204" y="176"/>
                    </a:lnTo>
                    <a:lnTo>
                      <a:pt x="201" y="176"/>
                    </a:lnTo>
                    <a:lnTo>
                      <a:pt x="197" y="174"/>
                    </a:lnTo>
                    <a:lnTo>
                      <a:pt x="195" y="173"/>
                    </a:lnTo>
                    <a:lnTo>
                      <a:pt x="132" y="93"/>
                    </a:lnTo>
                    <a:lnTo>
                      <a:pt x="63" y="173"/>
                    </a:lnTo>
                    <a:lnTo>
                      <a:pt x="63" y="173"/>
                    </a:lnTo>
                    <a:lnTo>
                      <a:pt x="60" y="176"/>
                    </a:lnTo>
                    <a:lnTo>
                      <a:pt x="56" y="176"/>
                    </a:lnTo>
                    <a:lnTo>
                      <a:pt x="9" y="176"/>
                    </a:lnTo>
                    <a:lnTo>
                      <a:pt x="6" y="176"/>
                    </a:lnTo>
                    <a:lnTo>
                      <a:pt x="3" y="173"/>
                    </a:lnTo>
                    <a:lnTo>
                      <a:pt x="1" y="170"/>
                    </a:lnTo>
                    <a:lnTo>
                      <a:pt x="0" y="168"/>
                    </a:lnTo>
                    <a:lnTo>
                      <a:pt x="1" y="164"/>
                    </a:lnTo>
                    <a:lnTo>
                      <a:pt x="3" y="161"/>
                    </a:lnTo>
                    <a:lnTo>
                      <a:pt x="6" y="159"/>
                    </a:lnTo>
                    <a:lnTo>
                      <a:pt x="9" y="159"/>
                    </a:lnTo>
                    <a:lnTo>
                      <a:pt x="52" y="159"/>
                    </a:lnTo>
                    <a:lnTo>
                      <a:pt x="125" y="73"/>
                    </a:lnTo>
                    <a:lnTo>
                      <a:pt x="128" y="72"/>
                    </a:lnTo>
                    <a:lnTo>
                      <a:pt x="131" y="71"/>
                    </a:lnTo>
                    <a:lnTo>
                      <a:pt x="135" y="71"/>
                    </a:lnTo>
                    <a:lnTo>
                      <a:pt x="137" y="72"/>
                    </a:lnTo>
                    <a:lnTo>
                      <a:pt x="139" y="75"/>
                    </a:lnTo>
                    <a:lnTo>
                      <a:pt x="203" y="153"/>
                    </a:lnTo>
                    <a:lnTo>
                      <a:pt x="336" y="2"/>
                    </a:lnTo>
                    <a:lnTo>
                      <a:pt x="339" y="1"/>
                    </a:lnTo>
                    <a:lnTo>
                      <a:pt x="3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2" name="Freeform 7">
                <a:extLst>
                  <a:ext uri="{FF2B5EF4-FFF2-40B4-BE49-F238E27FC236}">
                    <a16:creationId xmlns:a16="http://schemas.microsoft.com/office/drawing/2014/main" id="{6B2DD6A5-05D1-4BFA-9A55-F467A55F0F65}"/>
                  </a:ext>
                </a:extLst>
              </p:cNvPr>
              <p:cNvSpPr>
                <a:spLocks/>
              </p:cNvSpPr>
              <p:nvPr/>
            </p:nvSpPr>
            <p:spPr bwMode="auto">
              <a:xfrm>
                <a:off x="6124575" y="3057526"/>
                <a:ext cx="889000" cy="557213"/>
              </a:xfrm>
              <a:custGeom>
                <a:avLst/>
                <a:gdLst>
                  <a:gd name="T0" fmla="*/ 8 w 560"/>
                  <a:gd name="T1" fmla="*/ 0 h 351"/>
                  <a:gd name="T2" fmla="*/ 271 w 560"/>
                  <a:gd name="T3" fmla="*/ 0 h 351"/>
                  <a:gd name="T4" fmla="*/ 275 w 560"/>
                  <a:gd name="T5" fmla="*/ 0 h 351"/>
                  <a:gd name="T6" fmla="*/ 277 w 560"/>
                  <a:gd name="T7" fmla="*/ 3 h 351"/>
                  <a:gd name="T8" fmla="*/ 280 w 560"/>
                  <a:gd name="T9" fmla="*/ 5 h 351"/>
                  <a:gd name="T10" fmla="*/ 280 w 560"/>
                  <a:gd name="T11" fmla="*/ 9 h 351"/>
                  <a:gd name="T12" fmla="*/ 280 w 560"/>
                  <a:gd name="T13" fmla="*/ 12 h 351"/>
                  <a:gd name="T14" fmla="*/ 277 w 560"/>
                  <a:gd name="T15" fmla="*/ 14 h 351"/>
                  <a:gd name="T16" fmla="*/ 275 w 560"/>
                  <a:gd name="T17" fmla="*/ 17 h 351"/>
                  <a:gd name="T18" fmla="*/ 271 w 560"/>
                  <a:gd name="T19" fmla="*/ 17 h 351"/>
                  <a:gd name="T20" fmla="*/ 17 w 560"/>
                  <a:gd name="T21" fmla="*/ 17 h 351"/>
                  <a:gd name="T22" fmla="*/ 17 w 560"/>
                  <a:gd name="T23" fmla="*/ 334 h 351"/>
                  <a:gd name="T24" fmla="*/ 543 w 560"/>
                  <a:gd name="T25" fmla="*/ 334 h 351"/>
                  <a:gd name="T26" fmla="*/ 543 w 560"/>
                  <a:gd name="T27" fmla="*/ 17 h 351"/>
                  <a:gd name="T28" fmla="*/ 306 w 560"/>
                  <a:gd name="T29" fmla="*/ 17 h 351"/>
                  <a:gd name="T30" fmla="*/ 302 w 560"/>
                  <a:gd name="T31" fmla="*/ 17 h 351"/>
                  <a:gd name="T32" fmla="*/ 299 w 560"/>
                  <a:gd name="T33" fmla="*/ 14 h 351"/>
                  <a:gd name="T34" fmla="*/ 298 w 560"/>
                  <a:gd name="T35" fmla="*/ 12 h 351"/>
                  <a:gd name="T36" fmla="*/ 297 w 560"/>
                  <a:gd name="T37" fmla="*/ 9 h 351"/>
                  <a:gd name="T38" fmla="*/ 298 w 560"/>
                  <a:gd name="T39" fmla="*/ 5 h 351"/>
                  <a:gd name="T40" fmla="*/ 299 w 560"/>
                  <a:gd name="T41" fmla="*/ 3 h 351"/>
                  <a:gd name="T42" fmla="*/ 302 w 560"/>
                  <a:gd name="T43" fmla="*/ 0 h 351"/>
                  <a:gd name="T44" fmla="*/ 306 w 560"/>
                  <a:gd name="T45" fmla="*/ 0 h 351"/>
                  <a:gd name="T46" fmla="*/ 552 w 560"/>
                  <a:gd name="T47" fmla="*/ 0 h 351"/>
                  <a:gd name="T48" fmla="*/ 554 w 560"/>
                  <a:gd name="T49" fmla="*/ 0 h 351"/>
                  <a:gd name="T50" fmla="*/ 557 w 560"/>
                  <a:gd name="T51" fmla="*/ 3 h 351"/>
                  <a:gd name="T52" fmla="*/ 560 w 560"/>
                  <a:gd name="T53" fmla="*/ 5 h 351"/>
                  <a:gd name="T54" fmla="*/ 560 w 560"/>
                  <a:gd name="T55" fmla="*/ 9 h 351"/>
                  <a:gd name="T56" fmla="*/ 560 w 560"/>
                  <a:gd name="T57" fmla="*/ 342 h 351"/>
                  <a:gd name="T58" fmla="*/ 560 w 560"/>
                  <a:gd name="T59" fmla="*/ 346 h 351"/>
                  <a:gd name="T60" fmla="*/ 557 w 560"/>
                  <a:gd name="T61" fmla="*/ 349 h 351"/>
                  <a:gd name="T62" fmla="*/ 554 w 560"/>
                  <a:gd name="T63" fmla="*/ 350 h 351"/>
                  <a:gd name="T64" fmla="*/ 552 w 560"/>
                  <a:gd name="T65" fmla="*/ 351 h 351"/>
                  <a:gd name="T66" fmla="*/ 8 w 560"/>
                  <a:gd name="T67" fmla="*/ 351 h 351"/>
                  <a:gd name="T68" fmla="*/ 5 w 560"/>
                  <a:gd name="T69" fmla="*/ 350 h 351"/>
                  <a:gd name="T70" fmla="*/ 3 w 560"/>
                  <a:gd name="T71" fmla="*/ 349 h 351"/>
                  <a:gd name="T72" fmla="*/ 0 w 560"/>
                  <a:gd name="T73" fmla="*/ 346 h 351"/>
                  <a:gd name="T74" fmla="*/ 0 w 560"/>
                  <a:gd name="T75" fmla="*/ 342 h 351"/>
                  <a:gd name="T76" fmla="*/ 0 w 560"/>
                  <a:gd name="T77" fmla="*/ 9 h 351"/>
                  <a:gd name="T78" fmla="*/ 0 w 560"/>
                  <a:gd name="T79" fmla="*/ 5 h 351"/>
                  <a:gd name="T80" fmla="*/ 3 w 560"/>
                  <a:gd name="T81" fmla="*/ 3 h 351"/>
                  <a:gd name="T82" fmla="*/ 5 w 560"/>
                  <a:gd name="T83" fmla="*/ 0 h 351"/>
                  <a:gd name="T84" fmla="*/ 8 w 560"/>
                  <a:gd name="T8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 h="351">
                    <a:moveTo>
                      <a:pt x="8" y="0"/>
                    </a:moveTo>
                    <a:lnTo>
                      <a:pt x="271" y="0"/>
                    </a:lnTo>
                    <a:lnTo>
                      <a:pt x="275" y="0"/>
                    </a:lnTo>
                    <a:lnTo>
                      <a:pt x="277" y="3"/>
                    </a:lnTo>
                    <a:lnTo>
                      <a:pt x="280" y="5"/>
                    </a:lnTo>
                    <a:lnTo>
                      <a:pt x="280" y="9"/>
                    </a:lnTo>
                    <a:lnTo>
                      <a:pt x="280" y="12"/>
                    </a:lnTo>
                    <a:lnTo>
                      <a:pt x="277" y="14"/>
                    </a:lnTo>
                    <a:lnTo>
                      <a:pt x="275" y="17"/>
                    </a:lnTo>
                    <a:lnTo>
                      <a:pt x="271" y="17"/>
                    </a:lnTo>
                    <a:lnTo>
                      <a:pt x="17" y="17"/>
                    </a:lnTo>
                    <a:lnTo>
                      <a:pt x="17" y="334"/>
                    </a:lnTo>
                    <a:lnTo>
                      <a:pt x="543" y="334"/>
                    </a:lnTo>
                    <a:lnTo>
                      <a:pt x="543" y="17"/>
                    </a:lnTo>
                    <a:lnTo>
                      <a:pt x="306" y="17"/>
                    </a:lnTo>
                    <a:lnTo>
                      <a:pt x="302" y="17"/>
                    </a:lnTo>
                    <a:lnTo>
                      <a:pt x="299" y="14"/>
                    </a:lnTo>
                    <a:lnTo>
                      <a:pt x="298" y="12"/>
                    </a:lnTo>
                    <a:lnTo>
                      <a:pt x="297" y="9"/>
                    </a:lnTo>
                    <a:lnTo>
                      <a:pt x="298" y="5"/>
                    </a:lnTo>
                    <a:lnTo>
                      <a:pt x="299" y="3"/>
                    </a:lnTo>
                    <a:lnTo>
                      <a:pt x="302" y="0"/>
                    </a:lnTo>
                    <a:lnTo>
                      <a:pt x="306" y="0"/>
                    </a:lnTo>
                    <a:lnTo>
                      <a:pt x="552" y="0"/>
                    </a:lnTo>
                    <a:lnTo>
                      <a:pt x="554" y="0"/>
                    </a:lnTo>
                    <a:lnTo>
                      <a:pt x="557" y="3"/>
                    </a:lnTo>
                    <a:lnTo>
                      <a:pt x="560" y="5"/>
                    </a:lnTo>
                    <a:lnTo>
                      <a:pt x="560" y="9"/>
                    </a:lnTo>
                    <a:lnTo>
                      <a:pt x="560" y="342"/>
                    </a:lnTo>
                    <a:lnTo>
                      <a:pt x="560" y="346"/>
                    </a:lnTo>
                    <a:lnTo>
                      <a:pt x="557" y="349"/>
                    </a:lnTo>
                    <a:lnTo>
                      <a:pt x="554" y="350"/>
                    </a:lnTo>
                    <a:lnTo>
                      <a:pt x="552" y="351"/>
                    </a:lnTo>
                    <a:lnTo>
                      <a:pt x="8" y="351"/>
                    </a:lnTo>
                    <a:lnTo>
                      <a:pt x="5" y="350"/>
                    </a:lnTo>
                    <a:lnTo>
                      <a:pt x="3" y="349"/>
                    </a:lnTo>
                    <a:lnTo>
                      <a:pt x="0" y="346"/>
                    </a:lnTo>
                    <a:lnTo>
                      <a:pt x="0" y="342"/>
                    </a:lnTo>
                    <a:lnTo>
                      <a:pt x="0" y="9"/>
                    </a:lnTo>
                    <a:lnTo>
                      <a:pt x="0" y="5"/>
                    </a:lnTo>
                    <a:lnTo>
                      <a:pt x="3"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3" name="Freeform 8">
                <a:extLst>
                  <a:ext uri="{FF2B5EF4-FFF2-40B4-BE49-F238E27FC236}">
                    <a16:creationId xmlns:a16="http://schemas.microsoft.com/office/drawing/2014/main" id="{F9759637-A95F-45AD-8B78-B40E73EC6E80}"/>
                  </a:ext>
                </a:extLst>
              </p:cNvPr>
              <p:cNvSpPr>
                <a:spLocks/>
              </p:cNvSpPr>
              <p:nvPr/>
            </p:nvSpPr>
            <p:spPr bwMode="auto">
              <a:xfrm>
                <a:off x="6542088" y="2973388"/>
                <a:ext cx="26988" cy="111125"/>
              </a:xfrm>
              <a:custGeom>
                <a:avLst/>
                <a:gdLst>
                  <a:gd name="T0" fmla="*/ 8 w 17"/>
                  <a:gd name="T1" fmla="*/ 0 h 70"/>
                  <a:gd name="T2" fmla="*/ 12 w 17"/>
                  <a:gd name="T3" fmla="*/ 0 h 70"/>
                  <a:gd name="T4" fmla="*/ 14 w 17"/>
                  <a:gd name="T5" fmla="*/ 3 h 70"/>
                  <a:gd name="T6" fmla="*/ 15 w 17"/>
                  <a:gd name="T7" fmla="*/ 6 h 70"/>
                  <a:gd name="T8" fmla="*/ 17 w 17"/>
                  <a:gd name="T9" fmla="*/ 8 h 70"/>
                  <a:gd name="T10" fmla="*/ 17 w 17"/>
                  <a:gd name="T11" fmla="*/ 62 h 70"/>
                  <a:gd name="T12" fmla="*/ 15 w 17"/>
                  <a:gd name="T13" fmla="*/ 65 h 70"/>
                  <a:gd name="T14" fmla="*/ 14 w 17"/>
                  <a:gd name="T15" fmla="*/ 67 h 70"/>
                  <a:gd name="T16" fmla="*/ 12 w 17"/>
                  <a:gd name="T17" fmla="*/ 70 h 70"/>
                  <a:gd name="T18" fmla="*/ 8 w 17"/>
                  <a:gd name="T19" fmla="*/ 70 h 70"/>
                  <a:gd name="T20" fmla="*/ 5 w 17"/>
                  <a:gd name="T21" fmla="*/ 70 h 70"/>
                  <a:gd name="T22" fmla="*/ 2 w 17"/>
                  <a:gd name="T23" fmla="*/ 67 h 70"/>
                  <a:gd name="T24" fmla="*/ 0 w 17"/>
                  <a:gd name="T25" fmla="*/ 65 h 70"/>
                  <a:gd name="T26" fmla="*/ 0 w 17"/>
                  <a:gd name="T27" fmla="*/ 62 h 70"/>
                  <a:gd name="T28" fmla="*/ 0 w 17"/>
                  <a:gd name="T29" fmla="*/ 8 h 70"/>
                  <a:gd name="T30" fmla="*/ 0 w 17"/>
                  <a:gd name="T31" fmla="*/ 6 h 70"/>
                  <a:gd name="T32" fmla="*/ 2 w 17"/>
                  <a:gd name="T33" fmla="*/ 3 h 70"/>
                  <a:gd name="T34" fmla="*/ 5 w 17"/>
                  <a:gd name="T35" fmla="*/ 0 h 70"/>
                  <a:gd name="T36" fmla="*/ 8 w 17"/>
                  <a:gd name="T3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70">
                    <a:moveTo>
                      <a:pt x="8" y="0"/>
                    </a:moveTo>
                    <a:lnTo>
                      <a:pt x="12" y="0"/>
                    </a:lnTo>
                    <a:lnTo>
                      <a:pt x="14" y="3"/>
                    </a:lnTo>
                    <a:lnTo>
                      <a:pt x="15" y="6"/>
                    </a:lnTo>
                    <a:lnTo>
                      <a:pt x="17" y="8"/>
                    </a:lnTo>
                    <a:lnTo>
                      <a:pt x="17" y="62"/>
                    </a:lnTo>
                    <a:lnTo>
                      <a:pt x="15" y="65"/>
                    </a:lnTo>
                    <a:lnTo>
                      <a:pt x="14" y="67"/>
                    </a:lnTo>
                    <a:lnTo>
                      <a:pt x="12" y="70"/>
                    </a:lnTo>
                    <a:lnTo>
                      <a:pt x="8" y="70"/>
                    </a:lnTo>
                    <a:lnTo>
                      <a:pt x="5" y="70"/>
                    </a:lnTo>
                    <a:lnTo>
                      <a:pt x="2" y="67"/>
                    </a:lnTo>
                    <a:lnTo>
                      <a:pt x="0" y="65"/>
                    </a:lnTo>
                    <a:lnTo>
                      <a:pt x="0" y="62"/>
                    </a:lnTo>
                    <a:lnTo>
                      <a:pt x="0" y="8"/>
                    </a:lnTo>
                    <a:lnTo>
                      <a:pt x="0" y="6"/>
                    </a:lnTo>
                    <a:lnTo>
                      <a:pt x="2"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4" name="Freeform 9">
                <a:extLst>
                  <a:ext uri="{FF2B5EF4-FFF2-40B4-BE49-F238E27FC236}">
                    <a16:creationId xmlns:a16="http://schemas.microsoft.com/office/drawing/2014/main" id="{628B5176-02C7-41A5-821A-4B9A9C546F10}"/>
                  </a:ext>
                </a:extLst>
              </p:cNvPr>
              <p:cNvSpPr>
                <a:spLocks/>
              </p:cNvSpPr>
              <p:nvPr/>
            </p:nvSpPr>
            <p:spPr bwMode="auto">
              <a:xfrm>
                <a:off x="6542088" y="3641726"/>
                <a:ext cx="26988" cy="169863"/>
              </a:xfrm>
              <a:custGeom>
                <a:avLst/>
                <a:gdLst>
                  <a:gd name="T0" fmla="*/ 8 w 17"/>
                  <a:gd name="T1" fmla="*/ 0 h 107"/>
                  <a:gd name="T2" fmla="*/ 12 w 17"/>
                  <a:gd name="T3" fmla="*/ 2 h 107"/>
                  <a:gd name="T4" fmla="*/ 14 w 17"/>
                  <a:gd name="T5" fmla="*/ 3 h 107"/>
                  <a:gd name="T6" fmla="*/ 17 w 17"/>
                  <a:gd name="T7" fmla="*/ 6 h 107"/>
                  <a:gd name="T8" fmla="*/ 17 w 17"/>
                  <a:gd name="T9" fmla="*/ 10 h 107"/>
                  <a:gd name="T10" fmla="*/ 17 w 17"/>
                  <a:gd name="T11" fmla="*/ 97 h 107"/>
                  <a:gd name="T12" fmla="*/ 15 w 17"/>
                  <a:gd name="T13" fmla="*/ 101 h 107"/>
                  <a:gd name="T14" fmla="*/ 14 w 17"/>
                  <a:gd name="T15" fmla="*/ 104 h 107"/>
                  <a:gd name="T16" fmla="*/ 12 w 17"/>
                  <a:gd name="T17" fmla="*/ 105 h 107"/>
                  <a:gd name="T18" fmla="*/ 8 w 17"/>
                  <a:gd name="T19" fmla="*/ 107 h 107"/>
                  <a:gd name="T20" fmla="*/ 5 w 17"/>
                  <a:gd name="T21" fmla="*/ 105 h 107"/>
                  <a:gd name="T22" fmla="*/ 2 w 17"/>
                  <a:gd name="T23" fmla="*/ 104 h 107"/>
                  <a:gd name="T24" fmla="*/ 0 w 17"/>
                  <a:gd name="T25" fmla="*/ 101 h 107"/>
                  <a:gd name="T26" fmla="*/ 0 w 17"/>
                  <a:gd name="T27" fmla="*/ 97 h 107"/>
                  <a:gd name="T28" fmla="*/ 0 w 17"/>
                  <a:gd name="T29" fmla="*/ 10 h 107"/>
                  <a:gd name="T30" fmla="*/ 0 w 17"/>
                  <a:gd name="T31" fmla="*/ 6 h 107"/>
                  <a:gd name="T32" fmla="*/ 2 w 17"/>
                  <a:gd name="T33" fmla="*/ 3 h 107"/>
                  <a:gd name="T34" fmla="*/ 5 w 17"/>
                  <a:gd name="T35" fmla="*/ 2 h 107"/>
                  <a:gd name="T36" fmla="*/ 8 w 17"/>
                  <a:gd name="T3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7">
                    <a:moveTo>
                      <a:pt x="8" y="0"/>
                    </a:moveTo>
                    <a:lnTo>
                      <a:pt x="12" y="2"/>
                    </a:lnTo>
                    <a:lnTo>
                      <a:pt x="14" y="3"/>
                    </a:lnTo>
                    <a:lnTo>
                      <a:pt x="17" y="6"/>
                    </a:lnTo>
                    <a:lnTo>
                      <a:pt x="17" y="10"/>
                    </a:lnTo>
                    <a:lnTo>
                      <a:pt x="17" y="97"/>
                    </a:lnTo>
                    <a:lnTo>
                      <a:pt x="15" y="101"/>
                    </a:lnTo>
                    <a:lnTo>
                      <a:pt x="14" y="104"/>
                    </a:lnTo>
                    <a:lnTo>
                      <a:pt x="12" y="105"/>
                    </a:lnTo>
                    <a:lnTo>
                      <a:pt x="8" y="107"/>
                    </a:lnTo>
                    <a:lnTo>
                      <a:pt x="5" y="105"/>
                    </a:lnTo>
                    <a:lnTo>
                      <a:pt x="2" y="104"/>
                    </a:lnTo>
                    <a:lnTo>
                      <a:pt x="0" y="101"/>
                    </a:lnTo>
                    <a:lnTo>
                      <a:pt x="0" y="97"/>
                    </a:lnTo>
                    <a:lnTo>
                      <a:pt x="0" y="10"/>
                    </a:lnTo>
                    <a:lnTo>
                      <a:pt x="0" y="6"/>
                    </a:lnTo>
                    <a:lnTo>
                      <a:pt x="2"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5" name="Freeform 10">
                <a:extLst>
                  <a:ext uri="{FF2B5EF4-FFF2-40B4-BE49-F238E27FC236}">
                    <a16:creationId xmlns:a16="http://schemas.microsoft.com/office/drawing/2014/main" id="{2A5E689F-2B5F-4E9B-9FEB-D05263FBB37F}"/>
                  </a:ext>
                </a:extLst>
              </p:cNvPr>
              <p:cNvSpPr>
                <a:spLocks/>
              </p:cNvSpPr>
              <p:nvPr/>
            </p:nvSpPr>
            <p:spPr bwMode="auto">
              <a:xfrm>
                <a:off x="6291263" y="3641726"/>
                <a:ext cx="82550" cy="223838"/>
              </a:xfrm>
              <a:custGeom>
                <a:avLst/>
                <a:gdLst>
                  <a:gd name="T0" fmla="*/ 43 w 52"/>
                  <a:gd name="T1" fmla="*/ 0 h 141"/>
                  <a:gd name="T2" fmla="*/ 45 w 52"/>
                  <a:gd name="T3" fmla="*/ 0 h 141"/>
                  <a:gd name="T4" fmla="*/ 49 w 52"/>
                  <a:gd name="T5" fmla="*/ 3 h 141"/>
                  <a:gd name="T6" fmla="*/ 51 w 52"/>
                  <a:gd name="T7" fmla="*/ 6 h 141"/>
                  <a:gd name="T8" fmla="*/ 52 w 52"/>
                  <a:gd name="T9" fmla="*/ 8 h 141"/>
                  <a:gd name="T10" fmla="*/ 52 w 52"/>
                  <a:gd name="T11" fmla="*/ 12 h 141"/>
                  <a:gd name="T12" fmla="*/ 17 w 52"/>
                  <a:gd name="T13" fmla="*/ 135 h 141"/>
                  <a:gd name="T14" fmla="*/ 15 w 52"/>
                  <a:gd name="T15" fmla="*/ 138 h 141"/>
                  <a:gd name="T16" fmla="*/ 13 w 52"/>
                  <a:gd name="T17" fmla="*/ 141 h 141"/>
                  <a:gd name="T18" fmla="*/ 10 w 52"/>
                  <a:gd name="T19" fmla="*/ 141 h 141"/>
                  <a:gd name="T20" fmla="*/ 6 w 52"/>
                  <a:gd name="T21" fmla="*/ 141 h 141"/>
                  <a:gd name="T22" fmla="*/ 3 w 52"/>
                  <a:gd name="T23" fmla="*/ 139 h 141"/>
                  <a:gd name="T24" fmla="*/ 1 w 52"/>
                  <a:gd name="T25" fmla="*/ 137 h 141"/>
                  <a:gd name="T26" fmla="*/ 0 w 52"/>
                  <a:gd name="T27" fmla="*/ 134 h 141"/>
                  <a:gd name="T28" fmla="*/ 0 w 52"/>
                  <a:gd name="T29" fmla="*/ 130 h 141"/>
                  <a:gd name="T30" fmla="*/ 35 w 52"/>
                  <a:gd name="T31" fmla="*/ 7 h 141"/>
                  <a:gd name="T32" fmla="*/ 36 w 52"/>
                  <a:gd name="T33" fmla="*/ 4 h 141"/>
                  <a:gd name="T34" fmla="*/ 39 w 52"/>
                  <a:gd name="T35" fmla="*/ 2 h 141"/>
                  <a:gd name="T36" fmla="*/ 43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43" y="0"/>
                    </a:moveTo>
                    <a:lnTo>
                      <a:pt x="45" y="0"/>
                    </a:lnTo>
                    <a:lnTo>
                      <a:pt x="49" y="3"/>
                    </a:lnTo>
                    <a:lnTo>
                      <a:pt x="51" y="6"/>
                    </a:lnTo>
                    <a:lnTo>
                      <a:pt x="52" y="8"/>
                    </a:lnTo>
                    <a:lnTo>
                      <a:pt x="52" y="12"/>
                    </a:lnTo>
                    <a:lnTo>
                      <a:pt x="17" y="135"/>
                    </a:lnTo>
                    <a:lnTo>
                      <a:pt x="15" y="138"/>
                    </a:lnTo>
                    <a:lnTo>
                      <a:pt x="13" y="141"/>
                    </a:lnTo>
                    <a:lnTo>
                      <a:pt x="10" y="141"/>
                    </a:lnTo>
                    <a:lnTo>
                      <a:pt x="6" y="141"/>
                    </a:lnTo>
                    <a:lnTo>
                      <a:pt x="3" y="139"/>
                    </a:lnTo>
                    <a:lnTo>
                      <a:pt x="1" y="137"/>
                    </a:lnTo>
                    <a:lnTo>
                      <a:pt x="0" y="134"/>
                    </a:lnTo>
                    <a:lnTo>
                      <a:pt x="0" y="130"/>
                    </a:lnTo>
                    <a:lnTo>
                      <a:pt x="35" y="7"/>
                    </a:lnTo>
                    <a:lnTo>
                      <a:pt x="36" y="4"/>
                    </a:lnTo>
                    <a:lnTo>
                      <a:pt x="3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6" name="Freeform 11">
                <a:extLst>
                  <a:ext uri="{FF2B5EF4-FFF2-40B4-BE49-F238E27FC236}">
                    <a16:creationId xmlns:a16="http://schemas.microsoft.com/office/drawing/2014/main" id="{79CF7C90-1174-466D-8845-360B47DA4C4E}"/>
                  </a:ext>
                </a:extLst>
              </p:cNvPr>
              <p:cNvSpPr>
                <a:spLocks/>
              </p:cNvSpPr>
              <p:nvPr/>
            </p:nvSpPr>
            <p:spPr bwMode="auto">
              <a:xfrm>
                <a:off x="6737350" y="3641726"/>
                <a:ext cx="82550" cy="223838"/>
              </a:xfrm>
              <a:custGeom>
                <a:avLst/>
                <a:gdLst>
                  <a:gd name="T0" fmla="*/ 9 w 52"/>
                  <a:gd name="T1" fmla="*/ 0 h 141"/>
                  <a:gd name="T2" fmla="*/ 11 w 52"/>
                  <a:gd name="T3" fmla="*/ 2 h 141"/>
                  <a:gd name="T4" fmla="*/ 14 w 52"/>
                  <a:gd name="T5" fmla="*/ 4 h 141"/>
                  <a:gd name="T6" fmla="*/ 17 w 52"/>
                  <a:gd name="T7" fmla="*/ 7 h 141"/>
                  <a:gd name="T8" fmla="*/ 51 w 52"/>
                  <a:gd name="T9" fmla="*/ 130 h 141"/>
                  <a:gd name="T10" fmla="*/ 52 w 52"/>
                  <a:gd name="T11" fmla="*/ 134 h 141"/>
                  <a:gd name="T12" fmla="*/ 51 w 52"/>
                  <a:gd name="T13" fmla="*/ 137 h 141"/>
                  <a:gd name="T14" fmla="*/ 48 w 52"/>
                  <a:gd name="T15" fmla="*/ 139 h 141"/>
                  <a:gd name="T16" fmla="*/ 45 w 52"/>
                  <a:gd name="T17" fmla="*/ 141 h 141"/>
                  <a:gd name="T18" fmla="*/ 42 w 52"/>
                  <a:gd name="T19" fmla="*/ 141 h 141"/>
                  <a:gd name="T20" fmla="*/ 39 w 52"/>
                  <a:gd name="T21" fmla="*/ 141 h 141"/>
                  <a:gd name="T22" fmla="*/ 36 w 52"/>
                  <a:gd name="T23" fmla="*/ 138 h 141"/>
                  <a:gd name="T24" fmla="*/ 34 w 52"/>
                  <a:gd name="T25" fmla="*/ 135 h 141"/>
                  <a:gd name="T26" fmla="*/ 0 w 52"/>
                  <a:gd name="T27" fmla="*/ 12 h 141"/>
                  <a:gd name="T28" fmla="*/ 0 w 52"/>
                  <a:gd name="T29" fmla="*/ 8 h 141"/>
                  <a:gd name="T30" fmla="*/ 0 w 52"/>
                  <a:gd name="T31" fmla="*/ 6 h 141"/>
                  <a:gd name="T32" fmla="*/ 2 w 52"/>
                  <a:gd name="T33" fmla="*/ 3 h 141"/>
                  <a:gd name="T34" fmla="*/ 5 w 52"/>
                  <a:gd name="T35" fmla="*/ 0 h 141"/>
                  <a:gd name="T36" fmla="*/ 9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9" y="0"/>
                    </a:moveTo>
                    <a:lnTo>
                      <a:pt x="11" y="2"/>
                    </a:lnTo>
                    <a:lnTo>
                      <a:pt x="14" y="4"/>
                    </a:lnTo>
                    <a:lnTo>
                      <a:pt x="17" y="7"/>
                    </a:lnTo>
                    <a:lnTo>
                      <a:pt x="51" y="130"/>
                    </a:lnTo>
                    <a:lnTo>
                      <a:pt x="52" y="134"/>
                    </a:lnTo>
                    <a:lnTo>
                      <a:pt x="51" y="137"/>
                    </a:lnTo>
                    <a:lnTo>
                      <a:pt x="48" y="139"/>
                    </a:lnTo>
                    <a:lnTo>
                      <a:pt x="45" y="141"/>
                    </a:lnTo>
                    <a:lnTo>
                      <a:pt x="42" y="141"/>
                    </a:lnTo>
                    <a:lnTo>
                      <a:pt x="39" y="141"/>
                    </a:lnTo>
                    <a:lnTo>
                      <a:pt x="36" y="138"/>
                    </a:lnTo>
                    <a:lnTo>
                      <a:pt x="34" y="135"/>
                    </a:lnTo>
                    <a:lnTo>
                      <a:pt x="0" y="12"/>
                    </a:lnTo>
                    <a:lnTo>
                      <a:pt x="0" y="8"/>
                    </a:lnTo>
                    <a:lnTo>
                      <a:pt x="0" y="6"/>
                    </a:lnTo>
                    <a:lnTo>
                      <a:pt x="2" y="3"/>
                    </a:lnTo>
                    <a:lnTo>
                      <a:pt x="5"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7" name="Freeform 12">
                <a:extLst>
                  <a:ext uri="{FF2B5EF4-FFF2-40B4-BE49-F238E27FC236}">
                    <a16:creationId xmlns:a16="http://schemas.microsoft.com/office/drawing/2014/main" id="{3EFC0AFF-7C29-47F0-BB92-17AADAE32E1E}"/>
                  </a:ext>
                </a:extLst>
              </p:cNvPr>
              <p:cNvSpPr>
                <a:spLocks/>
              </p:cNvSpPr>
              <p:nvPr/>
            </p:nvSpPr>
            <p:spPr bwMode="auto">
              <a:xfrm>
                <a:off x="6124575" y="3641726"/>
                <a:ext cx="889000" cy="30163"/>
              </a:xfrm>
              <a:custGeom>
                <a:avLst/>
                <a:gdLst>
                  <a:gd name="T0" fmla="*/ 8 w 560"/>
                  <a:gd name="T1" fmla="*/ 0 h 19"/>
                  <a:gd name="T2" fmla="*/ 552 w 560"/>
                  <a:gd name="T3" fmla="*/ 0 h 19"/>
                  <a:gd name="T4" fmla="*/ 554 w 560"/>
                  <a:gd name="T5" fmla="*/ 2 h 19"/>
                  <a:gd name="T6" fmla="*/ 557 w 560"/>
                  <a:gd name="T7" fmla="*/ 3 h 19"/>
                  <a:gd name="T8" fmla="*/ 560 w 560"/>
                  <a:gd name="T9" fmla="*/ 6 h 19"/>
                  <a:gd name="T10" fmla="*/ 560 w 560"/>
                  <a:gd name="T11" fmla="*/ 10 h 19"/>
                  <a:gd name="T12" fmla="*/ 560 w 560"/>
                  <a:gd name="T13" fmla="*/ 14 h 19"/>
                  <a:gd name="T14" fmla="*/ 557 w 560"/>
                  <a:gd name="T15" fmla="*/ 16 h 19"/>
                  <a:gd name="T16" fmla="*/ 554 w 560"/>
                  <a:gd name="T17" fmla="*/ 17 h 19"/>
                  <a:gd name="T18" fmla="*/ 552 w 560"/>
                  <a:gd name="T19" fmla="*/ 19 h 19"/>
                  <a:gd name="T20" fmla="*/ 8 w 560"/>
                  <a:gd name="T21" fmla="*/ 19 h 19"/>
                  <a:gd name="T22" fmla="*/ 5 w 560"/>
                  <a:gd name="T23" fmla="*/ 17 h 19"/>
                  <a:gd name="T24" fmla="*/ 3 w 560"/>
                  <a:gd name="T25" fmla="*/ 16 h 19"/>
                  <a:gd name="T26" fmla="*/ 0 w 560"/>
                  <a:gd name="T27" fmla="*/ 14 h 19"/>
                  <a:gd name="T28" fmla="*/ 0 w 560"/>
                  <a:gd name="T29" fmla="*/ 10 h 19"/>
                  <a:gd name="T30" fmla="*/ 0 w 560"/>
                  <a:gd name="T31" fmla="*/ 6 h 19"/>
                  <a:gd name="T32" fmla="*/ 3 w 560"/>
                  <a:gd name="T33" fmla="*/ 3 h 19"/>
                  <a:gd name="T34" fmla="*/ 5 w 560"/>
                  <a:gd name="T35" fmla="*/ 2 h 19"/>
                  <a:gd name="T36" fmla="*/ 8 w 560"/>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19">
                    <a:moveTo>
                      <a:pt x="8" y="0"/>
                    </a:moveTo>
                    <a:lnTo>
                      <a:pt x="552" y="0"/>
                    </a:lnTo>
                    <a:lnTo>
                      <a:pt x="554" y="2"/>
                    </a:lnTo>
                    <a:lnTo>
                      <a:pt x="557" y="3"/>
                    </a:lnTo>
                    <a:lnTo>
                      <a:pt x="560" y="6"/>
                    </a:lnTo>
                    <a:lnTo>
                      <a:pt x="560" y="10"/>
                    </a:lnTo>
                    <a:lnTo>
                      <a:pt x="560" y="14"/>
                    </a:lnTo>
                    <a:lnTo>
                      <a:pt x="557" y="16"/>
                    </a:lnTo>
                    <a:lnTo>
                      <a:pt x="554" y="17"/>
                    </a:lnTo>
                    <a:lnTo>
                      <a:pt x="552" y="19"/>
                    </a:lnTo>
                    <a:lnTo>
                      <a:pt x="8" y="19"/>
                    </a:lnTo>
                    <a:lnTo>
                      <a:pt x="5" y="17"/>
                    </a:lnTo>
                    <a:lnTo>
                      <a:pt x="3" y="16"/>
                    </a:lnTo>
                    <a:lnTo>
                      <a:pt x="0" y="14"/>
                    </a:lnTo>
                    <a:lnTo>
                      <a:pt x="0" y="10"/>
                    </a:lnTo>
                    <a:lnTo>
                      <a:pt x="0" y="6"/>
                    </a:lnTo>
                    <a:lnTo>
                      <a:pt x="3"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5" name="Group 184">
              <a:extLst>
                <a:ext uri="{FF2B5EF4-FFF2-40B4-BE49-F238E27FC236}">
                  <a16:creationId xmlns:a16="http://schemas.microsoft.com/office/drawing/2014/main" id="{C3EB0B91-1C73-4B65-85E3-550512F91F51}"/>
                </a:ext>
              </a:extLst>
            </p:cNvPr>
            <p:cNvGrpSpPr/>
            <p:nvPr/>
          </p:nvGrpSpPr>
          <p:grpSpPr>
            <a:xfrm>
              <a:off x="1091384" y="2298637"/>
              <a:ext cx="363532" cy="365394"/>
              <a:chOff x="2670175" y="2957513"/>
              <a:chExt cx="930275" cy="935038"/>
            </a:xfrm>
            <a:solidFill>
              <a:schemeClr val="bg1"/>
            </a:solidFill>
          </p:grpSpPr>
          <p:sp>
            <p:nvSpPr>
              <p:cNvPr id="209" name="Freeform 13">
                <a:extLst>
                  <a:ext uri="{FF2B5EF4-FFF2-40B4-BE49-F238E27FC236}">
                    <a16:creationId xmlns:a16="http://schemas.microsoft.com/office/drawing/2014/main" id="{85DF1576-0955-4439-A3D3-A251C73F4D58}"/>
                  </a:ext>
                </a:extLst>
              </p:cNvPr>
              <p:cNvSpPr>
                <a:spLocks/>
              </p:cNvSpPr>
              <p:nvPr/>
            </p:nvSpPr>
            <p:spPr bwMode="auto">
              <a:xfrm>
                <a:off x="2670175" y="2957513"/>
                <a:ext cx="930275" cy="935038"/>
              </a:xfrm>
              <a:custGeom>
                <a:avLst/>
                <a:gdLst>
                  <a:gd name="T0" fmla="*/ 337 w 586"/>
                  <a:gd name="T1" fmla="*/ 4 h 589"/>
                  <a:gd name="T2" fmla="*/ 420 w 586"/>
                  <a:gd name="T3" fmla="*/ 29 h 589"/>
                  <a:gd name="T4" fmla="*/ 489 w 586"/>
                  <a:gd name="T5" fmla="*/ 76 h 589"/>
                  <a:gd name="T6" fmla="*/ 543 w 586"/>
                  <a:gd name="T7" fmla="*/ 139 h 589"/>
                  <a:gd name="T8" fmla="*/ 586 w 586"/>
                  <a:gd name="T9" fmla="*/ 68 h 589"/>
                  <a:gd name="T10" fmla="*/ 432 w 586"/>
                  <a:gd name="T11" fmla="*/ 160 h 589"/>
                  <a:gd name="T12" fmla="*/ 527 w 586"/>
                  <a:gd name="T13" fmla="*/ 160 h 589"/>
                  <a:gd name="T14" fmla="*/ 477 w 586"/>
                  <a:gd name="T15" fmla="*/ 97 h 589"/>
                  <a:gd name="T16" fmla="*/ 412 w 586"/>
                  <a:gd name="T17" fmla="*/ 52 h 589"/>
                  <a:gd name="T18" fmla="*/ 335 w 586"/>
                  <a:gd name="T19" fmla="*/ 28 h 589"/>
                  <a:gd name="T20" fmla="*/ 250 w 586"/>
                  <a:gd name="T21" fmla="*/ 28 h 589"/>
                  <a:gd name="T22" fmla="*/ 170 w 586"/>
                  <a:gd name="T23" fmla="*/ 55 h 589"/>
                  <a:gd name="T24" fmla="*/ 103 w 586"/>
                  <a:gd name="T25" fmla="*/ 104 h 589"/>
                  <a:gd name="T26" fmla="*/ 54 w 586"/>
                  <a:gd name="T27" fmla="*/ 170 h 589"/>
                  <a:gd name="T28" fmla="*/ 27 w 586"/>
                  <a:gd name="T29" fmla="*/ 250 h 589"/>
                  <a:gd name="T30" fmla="*/ 27 w 586"/>
                  <a:gd name="T31" fmla="*/ 338 h 589"/>
                  <a:gd name="T32" fmla="*/ 54 w 586"/>
                  <a:gd name="T33" fmla="*/ 418 h 589"/>
                  <a:gd name="T34" fmla="*/ 103 w 586"/>
                  <a:gd name="T35" fmla="*/ 485 h 589"/>
                  <a:gd name="T36" fmla="*/ 170 w 586"/>
                  <a:gd name="T37" fmla="*/ 534 h 589"/>
                  <a:gd name="T38" fmla="*/ 250 w 586"/>
                  <a:gd name="T39" fmla="*/ 561 h 589"/>
                  <a:gd name="T40" fmla="*/ 335 w 586"/>
                  <a:gd name="T41" fmla="*/ 561 h 589"/>
                  <a:gd name="T42" fmla="*/ 412 w 586"/>
                  <a:gd name="T43" fmla="*/ 536 h 589"/>
                  <a:gd name="T44" fmla="*/ 476 w 586"/>
                  <a:gd name="T45" fmla="*/ 492 h 589"/>
                  <a:gd name="T46" fmla="*/ 526 w 586"/>
                  <a:gd name="T47" fmla="*/ 431 h 589"/>
                  <a:gd name="T48" fmla="*/ 522 w 586"/>
                  <a:gd name="T49" fmla="*/ 479 h 589"/>
                  <a:gd name="T50" fmla="*/ 459 w 586"/>
                  <a:gd name="T51" fmla="*/ 536 h 589"/>
                  <a:gd name="T52" fmla="*/ 382 w 586"/>
                  <a:gd name="T53" fmla="*/ 574 h 589"/>
                  <a:gd name="T54" fmla="*/ 293 w 586"/>
                  <a:gd name="T55" fmla="*/ 589 h 589"/>
                  <a:gd name="T56" fmla="*/ 200 w 586"/>
                  <a:gd name="T57" fmla="*/ 573 h 589"/>
                  <a:gd name="T58" fmla="*/ 120 w 586"/>
                  <a:gd name="T59" fmla="*/ 531 h 589"/>
                  <a:gd name="T60" fmla="*/ 56 w 586"/>
                  <a:gd name="T61" fmla="*/ 468 h 589"/>
                  <a:gd name="T62" fmla="*/ 14 w 586"/>
                  <a:gd name="T63" fmla="*/ 387 h 589"/>
                  <a:gd name="T64" fmla="*/ 0 w 586"/>
                  <a:gd name="T65" fmla="*/ 294 h 589"/>
                  <a:gd name="T66" fmla="*/ 14 w 586"/>
                  <a:gd name="T67" fmla="*/ 202 h 589"/>
                  <a:gd name="T68" fmla="*/ 56 w 586"/>
                  <a:gd name="T69" fmla="*/ 121 h 589"/>
                  <a:gd name="T70" fmla="*/ 120 w 586"/>
                  <a:gd name="T71" fmla="*/ 56 h 589"/>
                  <a:gd name="T72" fmla="*/ 200 w 586"/>
                  <a:gd name="T73" fmla="*/ 16 h 589"/>
                  <a:gd name="T74" fmla="*/ 293 w 586"/>
                  <a:gd name="T75"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6" h="589">
                    <a:moveTo>
                      <a:pt x="293" y="0"/>
                    </a:moveTo>
                    <a:lnTo>
                      <a:pt x="337" y="4"/>
                    </a:lnTo>
                    <a:lnTo>
                      <a:pt x="379" y="13"/>
                    </a:lnTo>
                    <a:lnTo>
                      <a:pt x="420" y="29"/>
                    </a:lnTo>
                    <a:lnTo>
                      <a:pt x="456" y="50"/>
                    </a:lnTo>
                    <a:lnTo>
                      <a:pt x="489" y="76"/>
                    </a:lnTo>
                    <a:lnTo>
                      <a:pt x="518" y="106"/>
                    </a:lnTo>
                    <a:lnTo>
                      <a:pt x="543" y="139"/>
                    </a:lnTo>
                    <a:lnTo>
                      <a:pt x="562" y="63"/>
                    </a:lnTo>
                    <a:lnTo>
                      <a:pt x="586" y="68"/>
                    </a:lnTo>
                    <a:lnTo>
                      <a:pt x="556" y="193"/>
                    </a:lnTo>
                    <a:lnTo>
                      <a:pt x="432" y="160"/>
                    </a:lnTo>
                    <a:lnTo>
                      <a:pt x="438" y="136"/>
                    </a:lnTo>
                    <a:lnTo>
                      <a:pt x="527" y="160"/>
                    </a:lnTo>
                    <a:lnTo>
                      <a:pt x="505" y="127"/>
                    </a:lnTo>
                    <a:lnTo>
                      <a:pt x="477" y="97"/>
                    </a:lnTo>
                    <a:lnTo>
                      <a:pt x="447" y="72"/>
                    </a:lnTo>
                    <a:lnTo>
                      <a:pt x="412" y="52"/>
                    </a:lnTo>
                    <a:lnTo>
                      <a:pt x="375" y="37"/>
                    </a:lnTo>
                    <a:lnTo>
                      <a:pt x="335" y="28"/>
                    </a:lnTo>
                    <a:lnTo>
                      <a:pt x="293" y="25"/>
                    </a:lnTo>
                    <a:lnTo>
                      <a:pt x="250" y="28"/>
                    </a:lnTo>
                    <a:lnTo>
                      <a:pt x="208" y="38"/>
                    </a:lnTo>
                    <a:lnTo>
                      <a:pt x="170" y="55"/>
                    </a:lnTo>
                    <a:lnTo>
                      <a:pt x="135" y="76"/>
                    </a:lnTo>
                    <a:lnTo>
                      <a:pt x="103" y="104"/>
                    </a:lnTo>
                    <a:lnTo>
                      <a:pt x="76" y="135"/>
                    </a:lnTo>
                    <a:lnTo>
                      <a:pt x="54" y="170"/>
                    </a:lnTo>
                    <a:lnTo>
                      <a:pt x="38" y="208"/>
                    </a:lnTo>
                    <a:lnTo>
                      <a:pt x="27" y="250"/>
                    </a:lnTo>
                    <a:lnTo>
                      <a:pt x="24" y="294"/>
                    </a:lnTo>
                    <a:lnTo>
                      <a:pt x="27" y="338"/>
                    </a:lnTo>
                    <a:lnTo>
                      <a:pt x="38" y="380"/>
                    </a:lnTo>
                    <a:lnTo>
                      <a:pt x="54" y="418"/>
                    </a:lnTo>
                    <a:lnTo>
                      <a:pt x="76" y="454"/>
                    </a:lnTo>
                    <a:lnTo>
                      <a:pt x="103" y="485"/>
                    </a:lnTo>
                    <a:lnTo>
                      <a:pt x="135" y="513"/>
                    </a:lnTo>
                    <a:lnTo>
                      <a:pt x="170" y="534"/>
                    </a:lnTo>
                    <a:lnTo>
                      <a:pt x="208" y="551"/>
                    </a:lnTo>
                    <a:lnTo>
                      <a:pt x="250" y="561"/>
                    </a:lnTo>
                    <a:lnTo>
                      <a:pt x="293" y="564"/>
                    </a:lnTo>
                    <a:lnTo>
                      <a:pt x="335" y="561"/>
                    </a:lnTo>
                    <a:lnTo>
                      <a:pt x="374" y="552"/>
                    </a:lnTo>
                    <a:lnTo>
                      <a:pt x="412" y="536"/>
                    </a:lnTo>
                    <a:lnTo>
                      <a:pt x="446" y="517"/>
                    </a:lnTo>
                    <a:lnTo>
                      <a:pt x="476" y="492"/>
                    </a:lnTo>
                    <a:lnTo>
                      <a:pt x="503" y="463"/>
                    </a:lnTo>
                    <a:lnTo>
                      <a:pt x="526" y="431"/>
                    </a:lnTo>
                    <a:lnTo>
                      <a:pt x="547" y="443"/>
                    </a:lnTo>
                    <a:lnTo>
                      <a:pt x="522" y="479"/>
                    </a:lnTo>
                    <a:lnTo>
                      <a:pt x="493" y="510"/>
                    </a:lnTo>
                    <a:lnTo>
                      <a:pt x="459" y="536"/>
                    </a:lnTo>
                    <a:lnTo>
                      <a:pt x="422" y="559"/>
                    </a:lnTo>
                    <a:lnTo>
                      <a:pt x="382" y="574"/>
                    </a:lnTo>
                    <a:lnTo>
                      <a:pt x="339" y="585"/>
                    </a:lnTo>
                    <a:lnTo>
                      <a:pt x="293" y="589"/>
                    </a:lnTo>
                    <a:lnTo>
                      <a:pt x="246" y="585"/>
                    </a:lnTo>
                    <a:lnTo>
                      <a:pt x="200" y="573"/>
                    </a:lnTo>
                    <a:lnTo>
                      <a:pt x="158" y="556"/>
                    </a:lnTo>
                    <a:lnTo>
                      <a:pt x="120" y="531"/>
                    </a:lnTo>
                    <a:lnTo>
                      <a:pt x="86" y="502"/>
                    </a:lnTo>
                    <a:lnTo>
                      <a:pt x="56" y="468"/>
                    </a:lnTo>
                    <a:lnTo>
                      <a:pt x="33" y="430"/>
                    </a:lnTo>
                    <a:lnTo>
                      <a:pt x="14" y="387"/>
                    </a:lnTo>
                    <a:lnTo>
                      <a:pt x="4" y="342"/>
                    </a:lnTo>
                    <a:lnTo>
                      <a:pt x="0" y="294"/>
                    </a:lnTo>
                    <a:lnTo>
                      <a:pt x="4" y="247"/>
                    </a:lnTo>
                    <a:lnTo>
                      <a:pt x="14" y="202"/>
                    </a:lnTo>
                    <a:lnTo>
                      <a:pt x="33" y="159"/>
                    </a:lnTo>
                    <a:lnTo>
                      <a:pt x="56" y="121"/>
                    </a:lnTo>
                    <a:lnTo>
                      <a:pt x="86" y="87"/>
                    </a:lnTo>
                    <a:lnTo>
                      <a:pt x="120" y="56"/>
                    </a:lnTo>
                    <a:lnTo>
                      <a:pt x="158" y="33"/>
                    </a:lnTo>
                    <a:lnTo>
                      <a:pt x="200" y="16"/>
                    </a:lnTo>
                    <a:lnTo>
                      <a:pt x="246" y="4"/>
                    </a:lnTo>
                    <a:lnTo>
                      <a:pt x="2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10" name="Freeform 14">
                <a:extLst>
                  <a:ext uri="{FF2B5EF4-FFF2-40B4-BE49-F238E27FC236}">
                    <a16:creationId xmlns:a16="http://schemas.microsoft.com/office/drawing/2014/main" id="{4F9610EE-D847-4F58-8DAF-027AE8D1D5E0}"/>
                  </a:ext>
                </a:extLst>
              </p:cNvPr>
              <p:cNvSpPr>
                <a:spLocks noEditPoints="1"/>
              </p:cNvSpPr>
              <p:nvPr/>
            </p:nvSpPr>
            <p:spPr bwMode="auto">
              <a:xfrm>
                <a:off x="3008313" y="3230563"/>
                <a:ext cx="255588" cy="401638"/>
              </a:xfrm>
              <a:custGeom>
                <a:avLst/>
                <a:gdLst>
                  <a:gd name="T0" fmla="*/ 94 w 161"/>
                  <a:gd name="T1" fmla="*/ 199 h 253"/>
                  <a:gd name="T2" fmla="*/ 117 w 161"/>
                  <a:gd name="T3" fmla="*/ 190 h 253"/>
                  <a:gd name="T4" fmla="*/ 123 w 161"/>
                  <a:gd name="T5" fmla="*/ 182 h 253"/>
                  <a:gd name="T6" fmla="*/ 126 w 161"/>
                  <a:gd name="T7" fmla="*/ 173 h 253"/>
                  <a:gd name="T8" fmla="*/ 124 w 161"/>
                  <a:gd name="T9" fmla="*/ 164 h 253"/>
                  <a:gd name="T10" fmla="*/ 119 w 161"/>
                  <a:gd name="T11" fmla="*/ 156 h 253"/>
                  <a:gd name="T12" fmla="*/ 94 w 161"/>
                  <a:gd name="T13" fmla="*/ 144 h 253"/>
                  <a:gd name="T14" fmla="*/ 62 w 161"/>
                  <a:gd name="T15" fmla="*/ 51 h 253"/>
                  <a:gd name="T16" fmla="*/ 49 w 161"/>
                  <a:gd name="T17" fmla="*/ 60 h 253"/>
                  <a:gd name="T18" fmla="*/ 45 w 161"/>
                  <a:gd name="T19" fmla="*/ 69 h 253"/>
                  <a:gd name="T20" fmla="*/ 46 w 161"/>
                  <a:gd name="T21" fmla="*/ 80 h 253"/>
                  <a:gd name="T22" fmla="*/ 51 w 161"/>
                  <a:gd name="T23" fmla="*/ 90 h 253"/>
                  <a:gd name="T24" fmla="*/ 75 w 161"/>
                  <a:gd name="T25" fmla="*/ 102 h 253"/>
                  <a:gd name="T26" fmla="*/ 75 w 161"/>
                  <a:gd name="T27" fmla="*/ 0 h 253"/>
                  <a:gd name="T28" fmla="*/ 93 w 161"/>
                  <a:gd name="T29" fmla="*/ 14 h 253"/>
                  <a:gd name="T30" fmla="*/ 136 w 161"/>
                  <a:gd name="T31" fmla="*/ 25 h 253"/>
                  <a:gd name="T32" fmla="*/ 136 w 161"/>
                  <a:gd name="T33" fmla="*/ 64 h 253"/>
                  <a:gd name="T34" fmla="*/ 93 w 161"/>
                  <a:gd name="T35" fmla="*/ 47 h 253"/>
                  <a:gd name="T36" fmla="*/ 94 w 161"/>
                  <a:gd name="T37" fmla="*/ 105 h 253"/>
                  <a:gd name="T38" fmla="*/ 132 w 161"/>
                  <a:gd name="T39" fmla="*/ 118 h 253"/>
                  <a:gd name="T40" fmla="*/ 154 w 161"/>
                  <a:gd name="T41" fmla="*/ 137 h 253"/>
                  <a:gd name="T42" fmla="*/ 161 w 161"/>
                  <a:gd name="T43" fmla="*/ 168 h 253"/>
                  <a:gd name="T44" fmla="*/ 153 w 161"/>
                  <a:gd name="T45" fmla="*/ 199 h 253"/>
                  <a:gd name="T46" fmla="*/ 130 w 161"/>
                  <a:gd name="T47" fmla="*/ 221 h 253"/>
                  <a:gd name="T48" fmla="*/ 93 w 161"/>
                  <a:gd name="T49" fmla="*/ 231 h 253"/>
                  <a:gd name="T50" fmla="*/ 75 w 161"/>
                  <a:gd name="T51" fmla="*/ 253 h 253"/>
                  <a:gd name="T52" fmla="*/ 49 w 161"/>
                  <a:gd name="T53" fmla="*/ 225 h 253"/>
                  <a:gd name="T54" fmla="*/ 0 w 161"/>
                  <a:gd name="T55" fmla="*/ 196 h 253"/>
                  <a:gd name="T56" fmla="*/ 49 w 161"/>
                  <a:gd name="T57" fmla="*/ 189 h 253"/>
                  <a:gd name="T58" fmla="*/ 75 w 161"/>
                  <a:gd name="T59" fmla="*/ 137 h 253"/>
                  <a:gd name="T60" fmla="*/ 37 w 161"/>
                  <a:gd name="T61" fmla="*/ 124 h 253"/>
                  <a:gd name="T62" fmla="*/ 16 w 161"/>
                  <a:gd name="T63" fmla="*/ 106 h 253"/>
                  <a:gd name="T64" fmla="*/ 8 w 161"/>
                  <a:gd name="T65" fmla="*/ 77 h 253"/>
                  <a:gd name="T66" fmla="*/ 17 w 161"/>
                  <a:gd name="T67" fmla="*/ 46 h 253"/>
                  <a:gd name="T68" fmla="*/ 41 w 161"/>
                  <a:gd name="T69" fmla="*/ 23 h 253"/>
                  <a:gd name="T70" fmla="*/ 75 w 161"/>
                  <a:gd name="T71" fmla="*/ 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 h="253">
                    <a:moveTo>
                      <a:pt x="94" y="144"/>
                    </a:moveTo>
                    <a:lnTo>
                      <a:pt x="94" y="199"/>
                    </a:lnTo>
                    <a:lnTo>
                      <a:pt x="106" y="196"/>
                    </a:lnTo>
                    <a:lnTo>
                      <a:pt x="117" y="190"/>
                    </a:lnTo>
                    <a:lnTo>
                      <a:pt x="120" y="186"/>
                    </a:lnTo>
                    <a:lnTo>
                      <a:pt x="123" y="182"/>
                    </a:lnTo>
                    <a:lnTo>
                      <a:pt x="124" y="178"/>
                    </a:lnTo>
                    <a:lnTo>
                      <a:pt x="126" y="173"/>
                    </a:lnTo>
                    <a:lnTo>
                      <a:pt x="124" y="168"/>
                    </a:lnTo>
                    <a:lnTo>
                      <a:pt x="124" y="164"/>
                    </a:lnTo>
                    <a:lnTo>
                      <a:pt x="122" y="160"/>
                    </a:lnTo>
                    <a:lnTo>
                      <a:pt x="119" y="156"/>
                    </a:lnTo>
                    <a:lnTo>
                      <a:pt x="110" y="149"/>
                    </a:lnTo>
                    <a:lnTo>
                      <a:pt x="94" y="144"/>
                    </a:lnTo>
                    <a:close/>
                    <a:moveTo>
                      <a:pt x="75" y="48"/>
                    </a:moveTo>
                    <a:lnTo>
                      <a:pt x="62" y="51"/>
                    </a:lnTo>
                    <a:lnTo>
                      <a:pt x="52" y="56"/>
                    </a:lnTo>
                    <a:lnTo>
                      <a:pt x="49" y="60"/>
                    </a:lnTo>
                    <a:lnTo>
                      <a:pt x="46" y="64"/>
                    </a:lnTo>
                    <a:lnTo>
                      <a:pt x="45" y="69"/>
                    </a:lnTo>
                    <a:lnTo>
                      <a:pt x="45" y="75"/>
                    </a:lnTo>
                    <a:lnTo>
                      <a:pt x="46" y="80"/>
                    </a:lnTo>
                    <a:lnTo>
                      <a:pt x="47" y="86"/>
                    </a:lnTo>
                    <a:lnTo>
                      <a:pt x="51" y="90"/>
                    </a:lnTo>
                    <a:lnTo>
                      <a:pt x="59" y="95"/>
                    </a:lnTo>
                    <a:lnTo>
                      <a:pt x="75" y="102"/>
                    </a:lnTo>
                    <a:lnTo>
                      <a:pt x="75" y="48"/>
                    </a:lnTo>
                    <a:close/>
                    <a:moveTo>
                      <a:pt x="75" y="0"/>
                    </a:moveTo>
                    <a:lnTo>
                      <a:pt x="93" y="0"/>
                    </a:lnTo>
                    <a:lnTo>
                      <a:pt x="93" y="14"/>
                    </a:lnTo>
                    <a:lnTo>
                      <a:pt x="115" y="18"/>
                    </a:lnTo>
                    <a:lnTo>
                      <a:pt x="136" y="25"/>
                    </a:lnTo>
                    <a:lnTo>
                      <a:pt x="157" y="36"/>
                    </a:lnTo>
                    <a:lnTo>
                      <a:pt x="136" y="64"/>
                    </a:lnTo>
                    <a:lnTo>
                      <a:pt x="117" y="52"/>
                    </a:lnTo>
                    <a:lnTo>
                      <a:pt x="93" y="47"/>
                    </a:lnTo>
                    <a:lnTo>
                      <a:pt x="93" y="105"/>
                    </a:lnTo>
                    <a:lnTo>
                      <a:pt x="94" y="105"/>
                    </a:lnTo>
                    <a:lnTo>
                      <a:pt x="115" y="110"/>
                    </a:lnTo>
                    <a:lnTo>
                      <a:pt x="132" y="118"/>
                    </a:lnTo>
                    <a:lnTo>
                      <a:pt x="145" y="127"/>
                    </a:lnTo>
                    <a:lnTo>
                      <a:pt x="154" y="137"/>
                    </a:lnTo>
                    <a:lnTo>
                      <a:pt x="160" y="151"/>
                    </a:lnTo>
                    <a:lnTo>
                      <a:pt x="161" y="168"/>
                    </a:lnTo>
                    <a:lnTo>
                      <a:pt x="160" y="185"/>
                    </a:lnTo>
                    <a:lnTo>
                      <a:pt x="153" y="199"/>
                    </a:lnTo>
                    <a:lnTo>
                      <a:pt x="143" y="212"/>
                    </a:lnTo>
                    <a:lnTo>
                      <a:pt x="130" y="221"/>
                    </a:lnTo>
                    <a:lnTo>
                      <a:pt x="113" y="228"/>
                    </a:lnTo>
                    <a:lnTo>
                      <a:pt x="93" y="231"/>
                    </a:lnTo>
                    <a:lnTo>
                      <a:pt x="93" y="253"/>
                    </a:lnTo>
                    <a:lnTo>
                      <a:pt x="75" y="253"/>
                    </a:lnTo>
                    <a:lnTo>
                      <a:pt x="75" y="231"/>
                    </a:lnTo>
                    <a:lnTo>
                      <a:pt x="49" y="225"/>
                    </a:lnTo>
                    <a:lnTo>
                      <a:pt x="22" y="214"/>
                    </a:lnTo>
                    <a:lnTo>
                      <a:pt x="0" y="196"/>
                    </a:lnTo>
                    <a:lnTo>
                      <a:pt x="22" y="170"/>
                    </a:lnTo>
                    <a:lnTo>
                      <a:pt x="49" y="189"/>
                    </a:lnTo>
                    <a:lnTo>
                      <a:pt x="75" y="196"/>
                    </a:lnTo>
                    <a:lnTo>
                      <a:pt x="75" y="137"/>
                    </a:lnTo>
                    <a:lnTo>
                      <a:pt x="54" y="132"/>
                    </a:lnTo>
                    <a:lnTo>
                      <a:pt x="37" y="124"/>
                    </a:lnTo>
                    <a:lnTo>
                      <a:pt x="25" y="116"/>
                    </a:lnTo>
                    <a:lnTo>
                      <a:pt x="16" y="106"/>
                    </a:lnTo>
                    <a:lnTo>
                      <a:pt x="11" y="93"/>
                    </a:lnTo>
                    <a:lnTo>
                      <a:pt x="8" y="77"/>
                    </a:lnTo>
                    <a:lnTo>
                      <a:pt x="11" y="60"/>
                    </a:lnTo>
                    <a:lnTo>
                      <a:pt x="17" y="46"/>
                    </a:lnTo>
                    <a:lnTo>
                      <a:pt x="28" y="33"/>
                    </a:lnTo>
                    <a:lnTo>
                      <a:pt x="41" y="23"/>
                    </a:lnTo>
                    <a:lnTo>
                      <a:pt x="56" y="17"/>
                    </a:lnTo>
                    <a:lnTo>
                      <a:pt x="75" y="1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6" name="Group 185">
              <a:extLst>
                <a:ext uri="{FF2B5EF4-FFF2-40B4-BE49-F238E27FC236}">
                  <a16:creationId xmlns:a16="http://schemas.microsoft.com/office/drawing/2014/main" id="{2E6D7D37-7EEB-4239-BD9B-5D6EB0B7FFCD}"/>
                </a:ext>
              </a:extLst>
            </p:cNvPr>
            <p:cNvGrpSpPr/>
            <p:nvPr/>
          </p:nvGrpSpPr>
          <p:grpSpPr>
            <a:xfrm>
              <a:off x="1103792" y="4742500"/>
              <a:ext cx="351124" cy="352365"/>
              <a:chOff x="5070475" y="2970213"/>
              <a:chExt cx="898525" cy="901701"/>
            </a:xfrm>
            <a:solidFill>
              <a:schemeClr val="tx1">
                <a:lumMod val="85000"/>
                <a:lumOff val="15000"/>
              </a:schemeClr>
            </a:solidFill>
          </p:grpSpPr>
          <p:sp>
            <p:nvSpPr>
              <p:cNvPr id="207" name="Freeform 15">
                <a:extLst>
                  <a:ext uri="{FF2B5EF4-FFF2-40B4-BE49-F238E27FC236}">
                    <a16:creationId xmlns:a16="http://schemas.microsoft.com/office/drawing/2014/main" id="{371ADC5E-AA1A-486E-B403-CF1F0FE3C3AA}"/>
                  </a:ext>
                </a:extLst>
              </p:cNvPr>
              <p:cNvSpPr>
                <a:spLocks noEditPoints="1"/>
              </p:cNvSpPr>
              <p:nvPr/>
            </p:nvSpPr>
            <p:spPr bwMode="auto">
              <a:xfrm>
                <a:off x="5070475" y="3067051"/>
                <a:ext cx="800100" cy="804863"/>
              </a:xfrm>
              <a:custGeom>
                <a:avLst/>
                <a:gdLst>
                  <a:gd name="T0" fmla="*/ 202 w 504"/>
                  <a:gd name="T1" fmla="*/ 21 h 507"/>
                  <a:gd name="T2" fmla="*/ 128 w 504"/>
                  <a:gd name="T3" fmla="*/ 50 h 507"/>
                  <a:gd name="T4" fmla="*/ 69 w 504"/>
                  <a:gd name="T5" fmla="*/ 103 h 507"/>
                  <a:gd name="T6" fmla="*/ 28 w 504"/>
                  <a:gd name="T7" fmla="*/ 172 h 507"/>
                  <a:gd name="T8" fmla="*/ 14 w 504"/>
                  <a:gd name="T9" fmla="*/ 254 h 507"/>
                  <a:gd name="T10" fmla="*/ 30 w 504"/>
                  <a:gd name="T11" fmla="*/ 336 h 507"/>
                  <a:gd name="T12" fmla="*/ 70 w 504"/>
                  <a:gd name="T13" fmla="*/ 407 h 507"/>
                  <a:gd name="T14" fmla="*/ 132 w 504"/>
                  <a:gd name="T15" fmla="*/ 459 h 507"/>
                  <a:gd name="T16" fmla="*/ 209 w 504"/>
                  <a:gd name="T17" fmla="*/ 488 h 507"/>
                  <a:gd name="T18" fmla="*/ 294 w 504"/>
                  <a:gd name="T19" fmla="*/ 488 h 507"/>
                  <a:gd name="T20" fmla="*/ 370 w 504"/>
                  <a:gd name="T21" fmla="*/ 461 h 507"/>
                  <a:gd name="T22" fmla="*/ 431 w 504"/>
                  <a:gd name="T23" fmla="*/ 410 h 507"/>
                  <a:gd name="T24" fmla="*/ 473 w 504"/>
                  <a:gd name="T25" fmla="*/ 341 h 507"/>
                  <a:gd name="T26" fmla="*/ 489 w 504"/>
                  <a:gd name="T27" fmla="*/ 261 h 507"/>
                  <a:gd name="T28" fmla="*/ 249 w 504"/>
                  <a:gd name="T29" fmla="*/ 261 h 507"/>
                  <a:gd name="T30" fmla="*/ 246 w 504"/>
                  <a:gd name="T31" fmla="*/ 256 h 507"/>
                  <a:gd name="T32" fmla="*/ 244 w 504"/>
                  <a:gd name="T33" fmla="*/ 16 h 507"/>
                  <a:gd name="T34" fmla="*/ 255 w 504"/>
                  <a:gd name="T35" fmla="*/ 0 h 507"/>
                  <a:gd name="T36" fmla="*/ 259 w 504"/>
                  <a:gd name="T37" fmla="*/ 4 h 507"/>
                  <a:gd name="T38" fmla="*/ 260 w 504"/>
                  <a:gd name="T39" fmla="*/ 246 h 507"/>
                  <a:gd name="T40" fmla="*/ 501 w 504"/>
                  <a:gd name="T41" fmla="*/ 247 h 507"/>
                  <a:gd name="T42" fmla="*/ 504 w 504"/>
                  <a:gd name="T43" fmla="*/ 251 h 507"/>
                  <a:gd name="T44" fmla="*/ 501 w 504"/>
                  <a:gd name="T45" fmla="*/ 299 h 507"/>
                  <a:gd name="T46" fmla="*/ 470 w 504"/>
                  <a:gd name="T47" fmla="*/ 382 h 507"/>
                  <a:gd name="T48" fmla="*/ 414 w 504"/>
                  <a:gd name="T49" fmla="*/ 448 h 507"/>
                  <a:gd name="T50" fmla="*/ 340 w 504"/>
                  <a:gd name="T51" fmla="*/ 491 h 507"/>
                  <a:gd name="T52" fmla="*/ 252 w 504"/>
                  <a:gd name="T53" fmla="*/ 507 h 507"/>
                  <a:gd name="T54" fmla="*/ 164 w 504"/>
                  <a:gd name="T55" fmla="*/ 491 h 507"/>
                  <a:gd name="T56" fmla="*/ 90 w 504"/>
                  <a:gd name="T57" fmla="*/ 448 h 507"/>
                  <a:gd name="T58" fmla="*/ 34 w 504"/>
                  <a:gd name="T59" fmla="*/ 382 h 507"/>
                  <a:gd name="T60" fmla="*/ 4 w 504"/>
                  <a:gd name="T61" fmla="*/ 299 h 507"/>
                  <a:gd name="T62" fmla="*/ 4 w 504"/>
                  <a:gd name="T63" fmla="*/ 208 h 507"/>
                  <a:gd name="T64" fmla="*/ 34 w 504"/>
                  <a:gd name="T65" fmla="*/ 126 h 507"/>
                  <a:gd name="T66" fmla="*/ 90 w 504"/>
                  <a:gd name="T67" fmla="*/ 60 h 507"/>
                  <a:gd name="T68" fmla="*/ 164 w 504"/>
                  <a:gd name="T69" fmla="*/ 16 h 507"/>
                  <a:gd name="T70" fmla="*/ 252 w 504"/>
                  <a:gd name="T71"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4" h="507">
                    <a:moveTo>
                      <a:pt x="244" y="16"/>
                    </a:moveTo>
                    <a:lnTo>
                      <a:pt x="202" y="21"/>
                    </a:lnTo>
                    <a:lnTo>
                      <a:pt x="164" y="33"/>
                    </a:lnTo>
                    <a:lnTo>
                      <a:pt x="128" y="50"/>
                    </a:lnTo>
                    <a:lnTo>
                      <a:pt x="96" y="74"/>
                    </a:lnTo>
                    <a:lnTo>
                      <a:pt x="69" y="103"/>
                    </a:lnTo>
                    <a:lnTo>
                      <a:pt x="45" y="136"/>
                    </a:lnTo>
                    <a:lnTo>
                      <a:pt x="28" y="172"/>
                    </a:lnTo>
                    <a:lnTo>
                      <a:pt x="18" y="212"/>
                    </a:lnTo>
                    <a:lnTo>
                      <a:pt x="14" y="254"/>
                    </a:lnTo>
                    <a:lnTo>
                      <a:pt x="18" y="297"/>
                    </a:lnTo>
                    <a:lnTo>
                      <a:pt x="30" y="336"/>
                    </a:lnTo>
                    <a:lnTo>
                      <a:pt x="47" y="374"/>
                    </a:lnTo>
                    <a:lnTo>
                      <a:pt x="70" y="407"/>
                    </a:lnTo>
                    <a:lnTo>
                      <a:pt x="99" y="436"/>
                    </a:lnTo>
                    <a:lnTo>
                      <a:pt x="132" y="459"/>
                    </a:lnTo>
                    <a:lnTo>
                      <a:pt x="170" y="476"/>
                    </a:lnTo>
                    <a:lnTo>
                      <a:pt x="209" y="488"/>
                    </a:lnTo>
                    <a:lnTo>
                      <a:pt x="252" y="492"/>
                    </a:lnTo>
                    <a:lnTo>
                      <a:pt x="294" y="488"/>
                    </a:lnTo>
                    <a:lnTo>
                      <a:pt x="333" y="478"/>
                    </a:lnTo>
                    <a:lnTo>
                      <a:pt x="370" y="461"/>
                    </a:lnTo>
                    <a:lnTo>
                      <a:pt x="402" y="437"/>
                    </a:lnTo>
                    <a:lnTo>
                      <a:pt x="431" y="410"/>
                    </a:lnTo>
                    <a:lnTo>
                      <a:pt x="455" y="378"/>
                    </a:lnTo>
                    <a:lnTo>
                      <a:pt x="473" y="341"/>
                    </a:lnTo>
                    <a:lnTo>
                      <a:pt x="485" y="303"/>
                    </a:lnTo>
                    <a:lnTo>
                      <a:pt x="489" y="261"/>
                    </a:lnTo>
                    <a:lnTo>
                      <a:pt x="252" y="261"/>
                    </a:lnTo>
                    <a:lnTo>
                      <a:pt x="249" y="261"/>
                    </a:lnTo>
                    <a:lnTo>
                      <a:pt x="247" y="259"/>
                    </a:lnTo>
                    <a:lnTo>
                      <a:pt x="246" y="256"/>
                    </a:lnTo>
                    <a:lnTo>
                      <a:pt x="244" y="254"/>
                    </a:lnTo>
                    <a:lnTo>
                      <a:pt x="244" y="16"/>
                    </a:lnTo>
                    <a:close/>
                    <a:moveTo>
                      <a:pt x="252" y="0"/>
                    </a:moveTo>
                    <a:lnTo>
                      <a:pt x="255" y="0"/>
                    </a:lnTo>
                    <a:lnTo>
                      <a:pt x="257" y="3"/>
                    </a:lnTo>
                    <a:lnTo>
                      <a:pt x="259" y="4"/>
                    </a:lnTo>
                    <a:lnTo>
                      <a:pt x="260" y="8"/>
                    </a:lnTo>
                    <a:lnTo>
                      <a:pt x="260" y="246"/>
                    </a:lnTo>
                    <a:lnTo>
                      <a:pt x="497" y="246"/>
                    </a:lnTo>
                    <a:lnTo>
                      <a:pt x="501" y="247"/>
                    </a:lnTo>
                    <a:lnTo>
                      <a:pt x="502" y="248"/>
                    </a:lnTo>
                    <a:lnTo>
                      <a:pt x="504" y="251"/>
                    </a:lnTo>
                    <a:lnTo>
                      <a:pt x="504" y="254"/>
                    </a:lnTo>
                    <a:lnTo>
                      <a:pt x="501" y="299"/>
                    </a:lnTo>
                    <a:lnTo>
                      <a:pt x="489" y="341"/>
                    </a:lnTo>
                    <a:lnTo>
                      <a:pt x="470" y="382"/>
                    </a:lnTo>
                    <a:lnTo>
                      <a:pt x="446" y="417"/>
                    </a:lnTo>
                    <a:lnTo>
                      <a:pt x="414" y="448"/>
                    </a:lnTo>
                    <a:lnTo>
                      <a:pt x="379" y="473"/>
                    </a:lnTo>
                    <a:lnTo>
                      <a:pt x="340" y="491"/>
                    </a:lnTo>
                    <a:lnTo>
                      <a:pt x="298" y="503"/>
                    </a:lnTo>
                    <a:lnTo>
                      <a:pt x="252" y="507"/>
                    </a:lnTo>
                    <a:lnTo>
                      <a:pt x="206" y="503"/>
                    </a:lnTo>
                    <a:lnTo>
                      <a:pt x="164" y="491"/>
                    </a:lnTo>
                    <a:lnTo>
                      <a:pt x="125" y="473"/>
                    </a:lnTo>
                    <a:lnTo>
                      <a:pt x="90" y="448"/>
                    </a:lnTo>
                    <a:lnTo>
                      <a:pt x="59" y="417"/>
                    </a:lnTo>
                    <a:lnTo>
                      <a:pt x="34" y="382"/>
                    </a:lnTo>
                    <a:lnTo>
                      <a:pt x="15" y="341"/>
                    </a:lnTo>
                    <a:lnTo>
                      <a:pt x="4" y="299"/>
                    </a:lnTo>
                    <a:lnTo>
                      <a:pt x="0" y="254"/>
                    </a:lnTo>
                    <a:lnTo>
                      <a:pt x="4" y="208"/>
                    </a:lnTo>
                    <a:lnTo>
                      <a:pt x="15" y="166"/>
                    </a:lnTo>
                    <a:lnTo>
                      <a:pt x="34" y="126"/>
                    </a:lnTo>
                    <a:lnTo>
                      <a:pt x="59" y="91"/>
                    </a:lnTo>
                    <a:lnTo>
                      <a:pt x="90" y="60"/>
                    </a:lnTo>
                    <a:lnTo>
                      <a:pt x="125" y="35"/>
                    </a:lnTo>
                    <a:lnTo>
                      <a:pt x="164" y="16"/>
                    </a:lnTo>
                    <a:lnTo>
                      <a:pt x="206" y="4"/>
                    </a:lnTo>
                    <a:lnTo>
                      <a:pt x="2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8" name="Freeform 16">
                <a:extLst>
                  <a:ext uri="{FF2B5EF4-FFF2-40B4-BE49-F238E27FC236}">
                    <a16:creationId xmlns:a16="http://schemas.microsoft.com/office/drawing/2014/main" id="{E550984A-9DFD-4DE2-8C57-14489AF9BE92}"/>
                  </a:ext>
                </a:extLst>
              </p:cNvPr>
              <p:cNvSpPr>
                <a:spLocks noEditPoints="1"/>
              </p:cNvSpPr>
              <p:nvPr/>
            </p:nvSpPr>
            <p:spPr bwMode="auto">
              <a:xfrm>
                <a:off x="5556250" y="2970213"/>
                <a:ext cx="412750" cy="414338"/>
              </a:xfrm>
              <a:custGeom>
                <a:avLst/>
                <a:gdLst>
                  <a:gd name="T0" fmla="*/ 15 w 260"/>
                  <a:gd name="T1" fmla="*/ 16 h 261"/>
                  <a:gd name="T2" fmla="*/ 15 w 260"/>
                  <a:gd name="T3" fmla="*/ 245 h 261"/>
                  <a:gd name="T4" fmla="*/ 244 w 260"/>
                  <a:gd name="T5" fmla="*/ 245 h 261"/>
                  <a:gd name="T6" fmla="*/ 239 w 260"/>
                  <a:gd name="T7" fmla="*/ 204 h 261"/>
                  <a:gd name="T8" fmla="*/ 229 w 260"/>
                  <a:gd name="T9" fmla="*/ 166 h 261"/>
                  <a:gd name="T10" fmla="*/ 212 w 260"/>
                  <a:gd name="T11" fmla="*/ 131 h 261"/>
                  <a:gd name="T12" fmla="*/ 188 w 260"/>
                  <a:gd name="T13" fmla="*/ 100 h 261"/>
                  <a:gd name="T14" fmla="*/ 161 w 260"/>
                  <a:gd name="T15" fmla="*/ 72 h 261"/>
                  <a:gd name="T16" fmla="*/ 129 w 260"/>
                  <a:gd name="T17" fmla="*/ 50 h 261"/>
                  <a:gd name="T18" fmla="*/ 94 w 260"/>
                  <a:gd name="T19" fmla="*/ 31 h 261"/>
                  <a:gd name="T20" fmla="*/ 56 w 260"/>
                  <a:gd name="T21" fmla="*/ 21 h 261"/>
                  <a:gd name="T22" fmla="*/ 15 w 260"/>
                  <a:gd name="T23" fmla="*/ 16 h 261"/>
                  <a:gd name="T24" fmla="*/ 8 w 260"/>
                  <a:gd name="T25" fmla="*/ 0 h 261"/>
                  <a:gd name="T26" fmla="*/ 52 w 260"/>
                  <a:gd name="T27" fmla="*/ 4 h 261"/>
                  <a:gd name="T28" fmla="*/ 95 w 260"/>
                  <a:gd name="T29" fmla="*/ 16 h 261"/>
                  <a:gd name="T30" fmla="*/ 134 w 260"/>
                  <a:gd name="T31" fmla="*/ 34 h 261"/>
                  <a:gd name="T32" fmla="*/ 170 w 260"/>
                  <a:gd name="T33" fmla="*/ 60 h 261"/>
                  <a:gd name="T34" fmla="*/ 201 w 260"/>
                  <a:gd name="T35" fmla="*/ 90 h 261"/>
                  <a:gd name="T36" fmla="*/ 226 w 260"/>
                  <a:gd name="T37" fmla="*/ 126 h 261"/>
                  <a:gd name="T38" fmla="*/ 244 w 260"/>
                  <a:gd name="T39" fmla="*/ 165 h 261"/>
                  <a:gd name="T40" fmla="*/ 256 w 260"/>
                  <a:gd name="T41" fmla="*/ 208 h 261"/>
                  <a:gd name="T42" fmla="*/ 260 w 260"/>
                  <a:gd name="T43" fmla="*/ 253 h 261"/>
                  <a:gd name="T44" fmla="*/ 260 w 260"/>
                  <a:gd name="T45" fmla="*/ 257 h 261"/>
                  <a:gd name="T46" fmla="*/ 257 w 260"/>
                  <a:gd name="T47" fmla="*/ 258 h 261"/>
                  <a:gd name="T48" fmla="*/ 255 w 260"/>
                  <a:gd name="T49" fmla="*/ 261 h 261"/>
                  <a:gd name="T50" fmla="*/ 252 w 260"/>
                  <a:gd name="T51" fmla="*/ 261 h 261"/>
                  <a:gd name="T52" fmla="*/ 8 w 260"/>
                  <a:gd name="T53" fmla="*/ 261 h 261"/>
                  <a:gd name="T54" fmla="*/ 5 w 260"/>
                  <a:gd name="T55" fmla="*/ 261 h 261"/>
                  <a:gd name="T56" fmla="*/ 2 w 260"/>
                  <a:gd name="T57" fmla="*/ 258 h 261"/>
                  <a:gd name="T58" fmla="*/ 0 w 260"/>
                  <a:gd name="T59" fmla="*/ 257 h 261"/>
                  <a:gd name="T60" fmla="*/ 0 w 260"/>
                  <a:gd name="T61" fmla="*/ 253 h 261"/>
                  <a:gd name="T62" fmla="*/ 0 w 260"/>
                  <a:gd name="T63" fmla="*/ 8 h 261"/>
                  <a:gd name="T64" fmla="*/ 0 w 260"/>
                  <a:gd name="T65" fmla="*/ 5 h 261"/>
                  <a:gd name="T66" fmla="*/ 2 w 260"/>
                  <a:gd name="T67" fmla="*/ 2 h 261"/>
                  <a:gd name="T68" fmla="*/ 5 w 260"/>
                  <a:gd name="T69" fmla="*/ 1 h 261"/>
                  <a:gd name="T70" fmla="*/ 8 w 260"/>
                  <a:gd name="T7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61">
                    <a:moveTo>
                      <a:pt x="15" y="16"/>
                    </a:moveTo>
                    <a:lnTo>
                      <a:pt x="15" y="245"/>
                    </a:lnTo>
                    <a:lnTo>
                      <a:pt x="244" y="245"/>
                    </a:lnTo>
                    <a:lnTo>
                      <a:pt x="239" y="204"/>
                    </a:lnTo>
                    <a:lnTo>
                      <a:pt x="229" y="166"/>
                    </a:lnTo>
                    <a:lnTo>
                      <a:pt x="212" y="131"/>
                    </a:lnTo>
                    <a:lnTo>
                      <a:pt x="188" y="100"/>
                    </a:lnTo>
                    <a:lnTo>
                      <a:pt x="161" y="72"/>
                    </a:lnTo>
                    <a:lnTo>
                      <a:pt x="129" y="50"/>
                    </a:lnTo>
                    <a:lnTo>
                      <a:pt x="94" y="31"/>
                    </a:lnTo>
                    <a:lnTo>
                      <a:pt x="56" y="21"/>
                    </a:lnTo>
                    <a:lnTo>
                      <a:pt x="15" y="16"/>
                    </a:lnTo>
                    <a:close/>
                    <a:moveTo>
                      <a:pt x="8" y="0"/>
                    </a:moveTo>
                    <a:lnTo>
                      <a:pt x="52" y="4"/>
                    </a:lnTo>
                    <a:lnTo>
                      <a:pt x="95" y="16"/>
                    </a:lnTo>
                    <a:lnTo>
                      <a:pt x="134" y="34"/>
                    </a:lnTo>
                    <a:lnTo>
                      <a:pt x="170" y="60"/>
                    </a:lnTo>
                    <a:lnTo>
                      <a:pt x="201" y="90"/>
                    </a:lnTo>
                    <a:lnTo>
                      <a:pt x="226" y="126"/>
                    </a:lnTo>
                    <a:lnTo>
                      <a:pt x="244" y="165"/>
                    </a:lnTo>
                    <a:lnTo>
                      <a:pt x="256" y="208"/>
                    </a:lnTo>
                    <a:lnTo>
                      <a:pt x="260" y="253"/>
                    </a:lnTo>
                    <a:lnTo>
                      <a:pt x="260" y="257"/>
                    </a:lnTo>
                    <a:lnTo>
                      <a:pt x="257" y="258"/>
                    </a:lnTo>
                    <a:lnTo>
                      <a:pt x="255" y="261"/>
                    </a:lnTo>
                    <a:lnTo>
                      <a:pt x="252" y="261"/>
                    </a:lnTo>
                    <a:lnTo>
                      <a:pt x="8" y="261"/>
                    </a:lnTo>
                    <a:lnTo>
                      <a:pt x="5" y="261"/>
                    </a:lnTo>
                    <a:lnTo>
                      <a:pt x="2" y="258"/>
                    </a:lnTo>
                    <a:lnTo>
                      <a:pt x="0" y="257"/>
                    </a:lnTo>
                    <a:lnTo>
                      <a:pt x="0" y="253"/>
                    </a:lnTo>
                    <a:lnTo>
                      <a:pt x="0" y="8"/>
                    </a:lnTo>
                    <a:lnTo>
                      <a:pt x="0" y="5"/>
                    </a:lnTo>
                    <a:lnTo>
                      <a:pt x="2" y="2"/>
                    </a:lnTo>
                    <a:lnTo>
                      <a:pt x="5"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87" name="Group 186">
              <a:extLst>
                <a:ext uri="{FF2B5EF4-FFF2-40B4-BE49-F238E27FC236}">
                  <a16:creationId xmlns:a16="http://schemas.microsoft.com/office/drawing/2014/main" id="{79831CDF-AC4D-4546-95B9-F5E7D22306E7}"/>
                </a:ext>
              </a:extLst>
            </p:cNvPr>
            <p:cNvGrpSpPr/>
            <p:nvPr/>
          </p:nvGrpSpPr>
          <p:grpSpPr>
            <a:xfrm>
              <a:off x="1060366" y="3506313"/>
              <a:ext cx="425568" cy="367875"/>
              <a:chOff x="8423275" y="2959101"/>
              <a:chExt cx="1089025" cy="941388"/>
            </a:xfrm>
            <a:solidFill>
              <a:schemeClr val="bg1"/>
            </a:solidFill>
          </p:grpSpPr>
          <p:sp>
            <p:nvSpPr>
              <p:cNvPr id="200" name="Freeform 17">
                <a:extLst>
                  <a:ext uri="{FF2B5EF4-FFF2-40B4-BE49-F238E27FC236}">
                    <a16:creationId xmlns:a16="http://schemas.microsoft.com/office/drawing/2014/main" id="{55408F60-D0D5-4D16-82D3-C5AFDC40D05F}"/>
                  </a:ext>
                </a:extLst>
              </p:cNvPr>
              <p:cNvSpPr>
                <a:spLocks noEditPoints="1"/>
              </p:cNvSpPr>
              <p:nvPr/>
            </p:nvSpPr>
            <p:spPr bwMode="auto">
              <a:xfrm>
                <a:off x="8423275" y="2959101"/>
                <a:ext cx="1089025" cy="941388"/>
              </a:xfrm>
              <a:custGeom>
                <a:avLst/>
                <a:gdLst>
                  <a:gd name="T0" fmla="*/ 44 w 686"/>
                  <a:gd name="T1" fmla="*/ 25 h 593"/>
                  <a:gd name="T2" fmla="*/ 24 w 686"/>
                  <a:gd name="T3" fmla="*/ 45 h 593"/>
                  <a:gd name="T4" fmla="*/ 22 w 686"/>
                  <a:gd name="T5" fmla="*/ 571 h 593"/>
                  <a:gd name="T6" fmla="*/ 664 w 686"/>
                  <a:gd name="T7" fmla="*/ 166 h 593"/>
                  <a:gd name="T8" fmla="*/ 653 w 686"/>
                  <a:gd name="T9" fmla="*/ 139 h 593"/>
                  <a:gd name="T10" fmla="*/ 627 w 686"/>
                  <a:gd name="T11" fmla="*/ 129 h 593"/>
                  <a:gd name="T12" fmla="*/ 338 w 686"/>
                  <a:gd name="T13" fmla="*/ 128 h 593"/>
                  <a:gd name="T14" fmla="*/ 333 w 686"/>
                  <a:gd name="T15" fmla="*/ 122 h 593"/>
                  <a:gd name="T16" fmla="*/ 332 w 686"/>
                  <a:gd name="T17" fmla="*/ 59 h 593"/>
                  <a:gd name="T18" fmla="*/ 321 w 686"/>
                  <a:gd name="T19" fmla="*/ 33 h 593"/>
                  <a:gd name="T20" fmla="*/ 295 w 686"/>
                  <a:gd name="T21" fmla="*/ 23 h 593"/>
                  <a:gd name="T22" fmla="*/ 58 w 686"/>
                  <a:gd name="T23" fmla="*/ 0 h 593"/>
                  <a:gd name="T24" fmla="*/ 313 w 686"/>
                  <a:gd name="T25" fmla="*/ 4 h 593"/>
                  <a:gd name="T26" fmla="*/ 342 w 686"/>
                  <a:gd name="T27" fmla="*/ 25 h 593"/>
                  <a:gd name="T28" fmla="*/ 354 w 686"/>
                  <a:gd name="T29" fmla="*/ 59 h 593"/>
                  <a:gd name="T30" fmla="*/ 627 w 686"/>
                  <a:gd name="T31" fmla="*/ 107 h 593"/>
                  <a:gd name="T32" fmla="*/ 664 w 686"/>
                  <a:gd name="T33" fmla="*/ 120 h 593"/>
                  <a:gd name="T34" fmla="*/ 661 w 686"/>
                  <a:gd name="T35" fmla="*/ 93 h 593"/>
                  <a:gd name="T36" fmla="*/ 642 w 686"/>
                  <a:gd name="T37" fmla="*/ 74 h 593"/>
                  <a:gd name="T38" fmla="*/ 387 w 686"/>
                  <a:gd name="T39" fmla="*/ 70 h 593"/>
                  <a:gd name="T40" fmla="*/ 379 w 686"/>
                  <a:gd name="T41" fmla="*/ 67 h 593"/>
                  <a:gd name="T42" fmla="*/ 376 w 686"/>
                  <a:gd name="T43" fmla="*/ 59 h 593"/>
                  <a:gd name="T44" fmla="*/ 379 w 686"/>
                  <a:gd name="T45" fmla="*/ 51 h 593"/>
                  <a:gd name="T46" fmla="*/ 387 w 686"/>
                  <a:gd name="T47" fmla="*/ 49 h 593"/>
                  <a:gd name="T48" fmla="*/ 647 w 686"/>
                  <a:gd name="T49" fmla="*/ 51 h 593"/>
                  <a:gd name="T50" fmla="*/ 674 w 686"/>
                  <a:gd name="T51" fmla="*/ 72 h 593"/>
                  <a:gd name="T52" fmla="*/ 686 w 686"/>
                  <a:gd name="T53" fmla="*/ 107 h 593"/>
                  <a:gd name="T54" fmla="*/ 685 w 686"/>
                  <a:gd name="T55" fmla="*/ 585 h 593"/>
                  <a:gd name="T56" fmla="*/ 680 w 686"/>
                  <a:gd name="T57" fmla="*/ 592 h 593"/>
                  <a:gd name="T58" fmla="*/ 11 w 686"/>
                  <a:gd name="T59" fmla="*/ 593 h 593"/>
                  <a:gd name="T60" fmla="*/ 3 w 686"/>
                  <a:gd name="T61" fmla="*/ 589 h 593"/>
                  <a:gd name="T62" fmla="*/ 0 w 686"/>
                  <a:gd name="T63" fmla="*/ 581 h 593"/>
                  <a:gd name="T64" fmla="*/ 2 w 686"/>
                  <a:gd name="T65" fmla="*/ 41 h 593"/>
                  <a:gd name="T66" fmla="*/ 24 w 686"/>
                  <a:gd name="T67" fmla="*/ 12 h 593"/>
                  <a:gd name="T68" fmla="*/ 58 w 686"/>
                  <a:gd name="T6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6" h="593">
                    <a:moveTo>
                      <a:pt x="58" y="23"/>
                    </a:moveTo>
                    <a:lnTo>
                      <a:pt x="44" y="25"/>
                    </a:lnTo>
                    <a:lnTo>
                      <a:pt x="32" y="33"/>
                    </a:lnTo>
                    <a:lnTo>
                      <a:pt x="24" y="45"/>
                    </a:lnTo>
                    <a:lnTo>
                      <a:pt x="22" y="59"/>
                    </a:lnTo>
                    <a:lnTo>
                      <a:pt x="22" y="571"/>
                    </a:lnTo>
                    <a:lnTo>
                      <a:pt x="664" y="571"/>
                    </a:lnTo>
                    <a:lnTo>
                      <a:pt x="664" y="166"/>
                    </a:lnTo>
                    <a:lnTo>
                      <a:pt x="661" y="151"/>
                    </a:lnTo>
                    <a:lnTo>
                      <a:pt x="653" y="139"/>
                    </a:lnTo>
                    <a:lnTo>
                      <a:pt x="642" y="131"/>
                    </a:lnTo>
                    <a:lnTo>
                      <a:pt x="627" y="129"/>
                    </a:lnTo>
                    <a:lnTo>
                      <a:pt x="343" y="129"/>
                    </a:lnTo>
                    <a:lnTo>
                      <a:pt x="338" y="128"/>
                    </a:lnTo>
                    <a:lnTo>
                      <a:pt x="336" y="126"/>
                    </a:lnTo>
                    <a:lnTo>
                      <a:pt x="333" y="122"/>
                    </a:lnTo>
                    <a:lnTo>
                      <a:pt x="332" y="118"/>
                    </a:lnTo>
                    <a:lnTo>
                      <a:pt x="332" y="59"/>
                    </a:lnTo>
                    <a:lnTo>
                      <a:pt x="329" y="45"/>
                    </a:lnTo>
                    <a:lnTo>
                      <a:pt x="321" y="33"/>
                    </a:lnTo>
                    <a:lnTo>
                      <a:pt x="309" y="25"/>
                    </a:lnTo>
                    <a:lnTo>
                      <a:pt x="295" y="23"/>
                    </a:lnTo>
                    <a:lnTo>
                      <a:pt x="58" y="23"/>
                    </a:lnTo>
                    <a:close/>
                    <a:moveTo>
                      <a:pt x="58" y="0"/>
                    </a:moveTo>
                    <a:lnTo>
                      <a:pt x="295" y="0"/>
                    </a:lnTo>
                    <a:lnTo>
                      <a:pt x="313" y="4"/>
                    </a:lnTo>
                    <a:lnTo>
                      <a:pt x="330" y="12"/>
                    </a:lnTo>
                    <a:lnTo>
                      <a:pt x="342" y="25"/>
                    </a:lnTo>
                    <a:lnTo>
                      <a:pt x="351" y="41"/>
                    </a:lnTo>
                    <a:lnTo>
                      <a:pt x="354" y="59"/>
                    </a:lnTo>
                    <a:lnTo>
                      <a:pt x="354" y="107"/>
                    </a:lnTo>
                    <a:lnTo>
                      <a:pt x="627" y="107"/>
                    </a:lnTo>
                    <a:lnTo>
                      <a:pt x="647" y="110"/>
                    </a:lnTo>
                    <a:lnTo>
                      <a:pt x="664" y="120"/>
                    </a:lnTo>
                    <a:lnTo>
                      <a:pt x="664" y="107"/>
                    </a:lnTo>
                    <a:lnTo>
                      <a:pt x="661" y="93"/>
                    </a:lnTo>
                    <a:lnTo>
                      <a:pt x="653" y="82"/>
                    </a:lnTo>
                    <a:lnTo>
                      <a:pt x="642" y="74"/>
                    </a:lnTo>
                    <a:lnTo>
                      <a:pt x="627" y="70"/>
                    </a:lnTo>
                    <a:lnTo>
                      <a:pt x="387" y="70"/>
                    </a:lnTo>
                    <a:lnTo>
                      <a:pt x="383" y="70"/>
                    </a:lnTo>
                    <a:lnTo>
                      <a:pt x="379" y="67"/>
                    </a:lnTo>
                    <a:lnTo>
                      <a:pt x="376" y="63"/>
                    </a:lnTo>
                    <a:lnTo>
                      <a:pt x="376" y="59"/>
                    </a:lnTo>
                    <a:lnTo>
                      <a:pt x="376" y="55"/>
                    </a:lnTo>
                    <a:lnTo>
                      <a:pt x="379" y="51"/>
                    </a:lnTo>
                    <a:lnTo>
                      <a:pt x="383" y="49"/>
                    </a:lnTo>
                    <a:lnTo>
                      <a:pt x="387" y="49"/>
                    </a:lnTo>
                    <a:lnTo>
                      <a:pt x="627" y="49"/>
                    </a:lnTo>
                    <a:lnTo>
                      <a:pt x="647" y="51"/>
                    </a:lnTo>
                    <a:lnTo>
                      <a:pt x="663" y="59"/>
                    </a:lnTo>
                    <a:lnTo>
                      <a:pt x="674" y="72"/>
                    </a:lnTo>
                    <a:lnTo>
                      <a:pt x="683" y="88"/>
                    </a:lnTo>
                    <a:lnTo>
                      <a:pt x="686" y="107"/>
                    </a:lnTo>
                    <a:lnTo>
                      <a:pt x="686" y="581"/>
                    </a:lnTo>
                    <a:lnTo>
                      <a:pt x="685" y="585"/>
                    </a:lnTo>
                    <a:lnTo>
                      <a:pt x="683" y="589"/>
                    </a:lnTo>
                    <a:lnTo>
                      <a:pt x="680" y="592"/>
                    </a:lnTo>
                    <a:lnTo>
                      <a:pt x="676" y="593"/>
                    </a:lnTo>
                    <a:lnTo>
                      <a:pt x="11" y="593"/>
                    </a:lnTo>
                    <a:lnTo>
                      <a:pt x="6" y="592"/>
                    </a:lnTo>
                    <a:lnTo>
                      <a:pt x="3" y="589"/>
                    </a:lnTo>
                    <a:lnTo>
                      <a:pt x="1" y="585"/>
                    </a:lnTo>
                    <a:lnTo>
                      <a:pt x="0" y="581"/>
                    </a:lnTo>
                    <a:lnTo>
                      <a:pt x="0" y="59"/>
                    </a:lnTo>
                    <a:lnTo>
                      <a:pt x="2" y="41"/>
                    </a:lnTo>
                    <a:lnTo>
                      <a:pt x="11" y="25"/>
                    </a:lnTo>
                    <a:lnTo>
                      <a:pt x="24" y="12"/>
                    </a:lnTo>
                    <a:lnTo>
                      <a:pt x="40" y="4"/>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1" name="Freeform 18">
                <a:extLst>
                  <a:ext uri="{FF2B5EF4-FFF2-40B4-BE49-F238E27FC236}">
                    <a16:creationId xmlns:a16="http://schemas.microsoft.com/office/drawing/2014/main" id="{E1CA3E86-1A17-495A-B5E0-5026D0B58B98}"/>
                  </a:ext>
                </a:extLst>
              </p:cNvPr>
              <p:cNvSpPr>
                <a:spLocks noEditPoints="1"/>
              </p:cNvSpPr>
              <p:nvPr/>
            </p:nvSpPr>
            <p:spPr bwMode="auto">
              <a:xfrm>
                <a:off x="9118600" y="3325813"/>
                <a:ext cx="173038" cy="173038"/>
              </a:xfrm>
              <a:custGeom>
                <a:avLst/>
                <a:gdLst>
                  <a:gd name="T0" fmla="*/ 55 w 109"/>
                  <a:gd name="T1" fmla="*/ 21 h 109"/>
                  <a:gd name="T2" fmla="*/ 41 w 109"/>
                  <a:gd name="T3" fmla="*/ 24 h 109"/>
                  <a:gd name="T4" fmla="*/ 31 w 109"/>
                  <a:gd name="T5" fmla="*/ 32 h 109"/>
                  <a:gd name="T6" fmla="*/ 24 w 109"/>
                  <a:gd name="T7" fmla="*/ 42 h 109"/>
                  <a:gd name="T8" fmla="*/ 22 w 109"/>
                  <a:gd name="T9" fmla="*/ 54 h 109"/>
                  <a:gd name="T10" fmla="*/ 24 w 109"/>
                  <a:gd name="T11" fmla="*/ 67 h 109"/>
                  <a:gd name="T12" fmla="*/ 31 w 109"/>
                  <a:gd name="T13" fmla="*/ 77 h 109"/>
                  <a:gd name="T14" fmla="*/ 41 w 109"/>
                  <a:gd name="T15" fmla="*/ 85 h 109"/>
                  <a:gd name="T16" fmla="*/ 55 w 109"/>
                  <a:gd name="T17" fmla="*/ 88 h 109"/>
                  <a:gd name="T18" fmla="*/ 68 w 109"/>
                  <a:gd name="T19" fmla="*/ 85 h 109"/>
                  <a:gd name="T20" fmla="*/ 78 w 109"/>
                  <a:gd name="T21" fmla="*/ 77 h 109"/>
                  <a:gd name="T22" fmla="*/ 85 w 109"/>
                  <a:gd name="T23" fmla="*/ 67 h 109"/>
                  <a:gd name="T24" fmla="*/ 87 w 109"/>
                  <a:gd name="T25" fmla="*/ 54 h 109"/>
                  <a:gd name="T26" fmla="*/ 85 w 109"/>
                  <a:gd name="T27" fmla="*/ 42 h 109"/>
                  <a:gd name="T28" fmla="*/ 78 w 109"/>
                  <a:gd name="T29" fmla="*/ 32 h 109"/>
                  <a:gd name="T30" fmla="*/ 68 w 109"/>
                  <a:gd name="T31" fmla="*/ 24 h 109"/>
                  <a:gd name="T32" fmla="*/ 55 w 109"/>
                  <a:gd name="T33" fmla="*/ 21 h 109"/>
                  <a:gd name="T34" fmla="*/ 55 w 109"/>
                  <a:gd name="T35" fmla="*/ 0 h 109"/>
                  <a:gd name="T36" fmla="*/ 72 w 109"/>
                  <a:gd name="T37" fmla="*/ 3 h 109"/>
                  <a:gd name="T38" fmla="*/ 87 w 109"/>
                  <a:gd name="T39" fmla="*/ 11 h 109"/>
                  <a:gd name="T40" fmla="*/ 99 w 109"/>
                  <a:gd name="T41" fmla="*/ 22 h 109"/>
                  <a:gd name="T42" fmla="*/ 107 w 109"/>
                  <a:gd name="T43" fmla="*/ 37 h 109"/>
                  <a:gd name="T44" fmla="*/ 109 w 109"/>
                  <a:gd name="T45" fmla="*/ 54 h 109"/>
                  <a:gd name="T46" fmla="*/ 107 w 109"/>
                  <a:gd name="T47" fmla="*/ 72 h 109"/>
                  <a:gd name="T48" fmla="*/ 99 w 109"/>
                  <a:gd name="T49" fmla="*/ 87 h 109"/>
                  <a:gd name="T50" fmla="*/ 87 w 109"/>
                  <a:gd name="T51" fmla="*/ 98 h 109"/>
                  <a:gd name="T52" fmla="*/ 72 w 109"/>
                  <a:gd name="T53" fmla="*/ 106 h 109"/>
                  <a:gd name="T54" fmla="*/ 55 w 109"/>
                  <a:gd name="T55" fmla="*/ 109 h 109"/>
                  <a:gd name="T56" fmla="*/ 38 w 109"/>
                  <a:gd name="T57" fmla="*/ 106 h 109"/>
                  <a:gd name="T58" fmla="*/ 22 w 109"/>
                  <a:gd name="T59" fmla="*/ 98 h 109"/>
                  <a:gd name="T60" fmla="*/ 10 w 109"/>
                  <a:gd name="T61" fmla="*/ 87 h 109"/>
                  <a:gd name="T62" fmla="*/ 2 w 109"/>
                  <a:gd name="T63" fmla="*/ 72 h 109"/>
                  <a:gd name="T64" fmla="*/ 0 w 109"/>
                  <a:gd name="T65" fmla="*/ 54 h 109"/>
                  <a:gd name="T66" fmla="*/ 2 w 109"/>
                  <a:gd name="T67" fmla="*/ 37 h 109"/>
                  <a:gd name="T68" fmla="*/ 10 w 109"/>
                  <a:gd name="T69" fmla="*/ 22 h 109"/>
                  <a:gd name="T70" fmla="*/ 22 w 109"/>
                  <a:gd name="T71" fmla="*/ 11 h 109"/>
                  <a:gd name="T72" fmla="*/ 38 w 109"/>
                  <a:gd name="T73" fmla="*/ 3 h 109"/>
                  <a:gd name="T74" fmla="*/ 55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5" y="21"/>
                    </a:moveTo>
                    <a:lnTo>
                      <a:pt x="41" y="24"/>
                    </a:lnTo>
                    <a:lnTo>
                      <a:pt x="31" y="32"/>
                    </a:lnTo>
                    <a:lnTo>
                      <a:pt x="24" y="42"/>
                    </a:lnTo>
                    <a:lnTo>
                      <a:pt x="22" y="54"/>
                    </a:lnTo>
                    <a:lnTo>
                      <a:pt x="24" y="67"/>
                    </a:lnTo>
                    <a:lnTo>
                      <a:pt x="31" y="77"/>
                    </a:lnTo>
                    <a:lnTo>
                      <a:pt x="41" y="85"/>
                    </a:lnTo>
                    <a:lnTo>
                      <a:pt x="55" y="88"/>
                    </a:lnTo>
                    <a:lnTo>
                      <a:pt x="68" y="85"/>
                    </a:lnTo>
                    <a:lnTo>
                      <a:pt x="78" y="77"/>
                    </a:lnTo>
                    <a:lnTo>
                      <a:pt x="85" y="67"/>
                    </a:lnTo>
                    <a:lnTo>
                      <a:pt x="87" y="54"/>
                    </a:lnTo>
                    <a:lnTo>
                      <a:pt x="85" y="42"/>
                    </a:lnTo>
                    <a:lnTo>
                      <a:pt x="78" y="32"/>
                    </a:lnTo>
                    <a:lnTo>
                      <a:pt x="68" y="24"/>
                    </a:lnTo>
                    <a:lnTo>
                      <a:pt x="55" y="21"/>
                    </a:lnTo>
                    <a:close/>
                    <a:moveTo>
                      <a:pt x="55" y="0"/>
                    </a:moveTo>
                    <a:lnTo>
                      <a:pt x="72" y="3"/>
                    </a:lnTo>
                    <a:lnTo>
                      <a:pt x="87" y="11"/>
                    </a:lnTo>
                    <a:lnTo>
                      <a:pt x="99" y="22"/>
                    </a:lnTo>
                    <a:lnTo>
                      <a:pt x="107" y="37"/>
                    </a:lnTo>
                    <a:lnTo>
                      <a:pt x="109" y="54"/>
                    </a:lnTo>
                    <a:lnTo>
                      <a:pt x="107" y="72"/>
                    </a:lnTo>
                    <a:lnTo>
                      <a:pt x="99" y="87"/>
                    </a:lnTo>
                    <a:lnTo>
                      <a:pt x="87" y="98"/>
                    </a:lnTo>
                    <a:lnTo>
                      <a:pt x="72" y="106"/>
                    </a:lnTo>
                    <a:lnTo>
                      <a:pt x="55" y="109"/>
                    </a:lnTo>
                    <a:lnTo>
                      <a:pt x="38" y="106"/>
                    </a:lnTo>
                    <a:lnTo>
                      <a:pt x="22" y="98"/>
                    </a:lnTo>
                    <a:lnTo>
                      <a:pt x="10" y="87"/>
                    </a:lnTo>
                    <a:lnTo>
                      <a:pt x="2" y="72"/>
                    </a:lnTo>
                    <a:lnTo>
                      <a:pt x="0" y="54"/>
                    </a:lnTo>
                    <a:lnTo>
                      <a:pt x="2" y="37"/>
                    </a:lnTo>
                    <a:lnTo>
                      <a:pt x="10" y="22"/>
                    </a:lnTo>
                    <a:lnTo>
                      <a:pt x="22" y="11"/>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2" name="Freeform 19">
                <a:extLst>
                  <a:ext uri="{FF2B5EF4-FFF2-40B4-BE49-F238E27FC236}">
                    <a16:creationId xmlns:a16="http://schemas.microsoft.com/office/drawing/2014/main" id="{A5E10854-67CC-4B24-ACA7-EC3AD49952BA}"/>
                  </a:ext>
                </a:extLst>
              </p:cNvPr>
              <p:cNvSpPr>
                <a:spLocks/>
              </p:cNvSpPr>
              <p:nvPr/>
            </p:nvSpPr>
            <p:spPr bwMode="auto">
              <a:xfrm>
                <a:off x="9128125" y="3533776"/>
                <a:ext cx="220663" cy="161925"/>
              </a:xfrm>
              <a:custGeom>
                <a:avLst/>
                <a:gdLst>
                  <a:gd name="T0" fmla="*/ 49 w 139"/>
                  <a:gd name="T1" fmla="*/ 0 h 102"/>
                  <a:gd name="T2" fmla="*/ 72 w 139"/>
                  <a:gd name="T3" fmla="*/ 4 h 102"/>
                  <a:gd name="T4" fmla="*/ 94 w 139"/>
                  <a:gd name="T5" fmla="*/ 13 h 102"/>
                  <a:gd name="T6" fmla="*/ 113 w 139"/>
                  <a:gd name="T7" fmla="*/ 26 h 102"/>
                  <a:gd name="T8" fmla="*/ 126 w 139"/>
                  <a:gd name="T9" fmla="*/ 45 h 102"/>
                  <a:gd name="T10" fmla="*/ 135 w 139"/>
                  <a:gd name="T11" fmla="*/ 67 h 102"/>
                  <a:gd name="T12" fmla="*/ 139 w 139"/>
                  <a:gd name="T13" fmla="*/ 91 h 102"/>
                  <a:gd name="T14" fmla="*/ 137 w 139"/>
                  <a:gd name="T15" fmla="*/ 95 h 102"/>
                  <a:gd name="T16" fmla="*/ 135 w 139"/>
                  <a:gd name="T17" fmla="*/ 99 h 102"/>
                  <a:gd name="T18" fmla="*/ 132 w 139"/>
                  <a:gd name="T19" fmla="*/ 101 h 102"/>
                  <a:gd name="T20" fmla="*/ 128 w 139"/>
                  <a:gd name="T21" fmla="*/ 102 h 102"/>
                  <a:gd name="T22" fmla="*/ 49 w 139"/>
                  <a:gd name="T23" fmla="*/ 102 h 102"/>
                  <a:gd name="T24" fmla="*/ 45 w 139"/>
                  <a:gd name="T25" fmla="*/ 101 h 102"/>
                  <a:gd name="T26" fmla="*/ 41 w 139"/>
                  <a:gd name="T27" fmla="*/ 99 h 102"/>
                  <a:gd name="T28" fmla="*/ 38 w 139"/>
                  <a:gd name="T29" fmla="*/ 95 h 102"/>
                  <a:gd name="T30" fmla="*/ 37 w 139"/>
                  <a:gd name="T31" fmla="*/ 91 h 102"/>
                  <a:gd name="T32" fmla="*/ 38 w 139"/>
                  <a:gd name="T33" fmla="*/ 87 h 102"/>
                  <a:gd name="T34" fmla="*/ 41 w 139"/>
                  <a:gd name="T35" fmla="*/ 83 h 102"/>
                  <a:gd name="T36" fmla="*/ 45 w 139"/>
                  <a:gd name="T37" fmla="*/ 80 h 102"/>
                  <a:gd name="T38" fmla="*/ 49 w 139"/>
                  <a:gd name="T39" fmla="*/ 80 h 102"/>
                  <a:gd name="T40" fmla="*/ 117 w 139"/>
                  <a:gd name="T41" fmla="*/ 80 h 102"/>
                  <a:gd name="T42" fmla="*/ 110 w 139"/>
                  <a:gd name="T43" fmla="*/ 62 h 102"/>
                  <a:gd name="T44" fmla="*/ 100 w 139"/>
                  <a:gd name="T45" fmla="*/ 46 h 102"/>
                  <a:gd name="T46" fmla="*/ 85 w 139"/>
                  <a:gd name="T47" fmla="*/ 33 h 102"/>
                  <a:gd name="T48" fmla="*/ 68 w 139"/>
                  <a:gd name="T49" fmla="*/ 25 h 102"/>
                  <a:gd name="T50" fmla="*/ 49 w 139"/>
                  <a:gd name="T51" fmla="*/ 23 h 102"/>
                  <a:gd name="T52" fmla="*/ 32 w 139"/>
                  <a:gd name="T53" fmla="*/ 24 h 102"/>
                  <a:gd name="T54" fmla="*/ 16 w 139"/>
                  <a:gd name="T55" fmla="*/ 30 h 102"/>
                  <a:gd name="T56" fmla="*/ 13 w 139"/>
                  <a:gd name="T57" fmla="*/ 32 h 102"/>
                  <a:gd name="T58" fmla="*/ 9 w 139"/>
                  <a:gd name="T59" fmla="*/ 32 h 102"/>
                  <a:gd name="T60" fmla="*/ 7 w 139"/>
                  <a:gd name="T61" fmla="*/ 30 h 102"/>
                  <a:gd name="T62" fmla="*/ 3 w 139"/>
                  <a:gd name="T63" fmla="*/ 29 h 102"/>
                  <a:gd name="T64" fmla="*/ 1 w 139"/>
                  <a:gd name="T65" fmla="*/ 26 h 102"/>
                  <a:gd name="T66" fmla="*/ 0 w 139"/>
                  <a:gd name="T67" fmla="*/ 23 h 102"/>
                  <a:gd name="T68" fmla="*/ 0 w 139"/>
                  <a:gd name="T69" fmla="*/ 19 h 102"/>
                  <a:gd name="T70" fmla="*/ 1 w 139"/>
                  <a:gd name="T71" fmla="*/ 16 h 102"/>
                  <a:gd name="T72" fmla="*/ 3 w 139"/>
                  <a:gd name="T73" fmla="*/ 13 h 102"/>
                  <a:gd name="T74" fmla="*/ 5 w 139"/>
                  <a:gd name="T75" fmla="*/ 11 h 102"/>
                  <a:gd name="T76" fmla="*/ 26 w 139"/>
                  <a:gd name="T77" fmla="*/ 3 h 102"/>
                  <a:gd name="T78" fmla="*/ 49 w 13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9" h="102">
                    <a:moveTo>
                      <a:pt x="49" y="0"/>
                    </a:moveTo>
                    <a:lnTo>
                      <a:pt x="72" y="4"/>
                    </a:lnTo>
                    <a:lnTo>
                      <a:pt x="94" y="13"/>
                    </a:lnTo>
                    <a:lnTo>
                      <a:pt x="113" y="26"/>
                    </a:lnTo>
                    <a:lnTo>
                      <a:pt x="126" y="45"/>
                    </a:lnTo>
                    <a:lnTo>
                      <a:pt x="135" y="67"/>
                    </a:lnTo>
                    <a:lnTo>
                      <a:pt x="139" y="91"/>
                    </a:lnTo>
                    <a:lnTo>
                      <a:pt x="137" y="95"/>
                    </a:lnTo>
                    <a:lnTo>
                      <a:pt x="135" y="99"/>
                    </a:lnTo>
                    <a:lnTo>
                      <a:pt x="132" y="101"/>
                    </a:lnTo>
                    <a:lnTo>
                      <a:pt x="128" y="102"/>
                    </a:lnTo>
                    <a:lnTo>
                      <a:pt x="49" y="102"/>
                    </a:lnTo>
                    <a:lnTo>
                      <a:pt x="45" y="101"/>
                    </a:lnTo>
                    <a:lnTo>
                      <a:pt x="41" y="99"/>
                    </a:lnTo>
                    <a:lnTo>
                      <a:pt x="38" y="95"/>
                    </a:lnTo>
                    <a:lnTo>
                      <a:pt x="37" y="91"/>
                    </a:lnTo>
                    <a:lnTo>
                      <a:pt x="38" y="87"/>
                    </a:lnTo>
                    <a:lnTo>
                      <a:pt x="41" y="83"/>
                    </a:lnTo>
                    <a:lnTo>
                      <a:pt x="45" y="80"/>
                    </a:lnTo>
                    <a:lnTo>
                      <a:pt x="49" y="80"/>
                    </a:lnTo>
                    <a:lnTo>
                      <a:pt x="117" y="80"/>
                    </a:lnTo>
                    <a:lnTo>
                      <a:pt x="110" y="62"/>
                    </a:lnTo>
                    <a:lnTo>
                      <a:pt x="100" y="46"/>
                    </a:lnTo>
                    <a:lnTo>
                      <a:pt x="85" y="33"/>
                    </a:lnTo>
                    <a:lnTo>
                      <a:pt x="68" y="25"/>
                    </a:lnTo>
                    <a:lnTo>
                      <a:pt x="49" y="23"/>
                    </a:lnTo>
                    <a:lnTo>
                      <a:pt x="32" y="24"/>
                    </a:lnTo>
                    <a:lnTo>
                      <a:pt x="16" y="30"/>
                    </a:lnTo>
                    <a:lnTo>
                      <a:pt x="13" y="32"/>
                    </a:lnTo>
                    <a:lnTo>
                      <a:pt x="9" y="32"/>
                    </a:lnTo>
                    <a:lnTo>
                      <a:pt x="7" y="30"/>
                    </a:lnTo>
                    <a:lnTo>
                      <a:pt x="3" y="29"/>
                    </a:lnTo>
                    <a:lnTo>
                      <a:pt x="1" y="26"/>
                    </a:lnTo>
                    <a:lnTo>
                      <a:pt x="0" y="23"/>
                    </a:lnTo>
                    <a:lnTo>
                      <a:pt x="0" y="19"/>
                    </a:lnTo>
                    <a:lnTo>
                      <a:pt x="1" y="16"/>
                    </a:lnTo>
                    <a:lnTo>
                      <a:pt x="3" y="13"/>
                    </a:lnTo>
                    <a:lnTo>
                      <a:pt x="5" y="11"/>
                    </a:lnTo>
                    <a:lnTo>
                      <a:pt x="26" y="3"/>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3" name="Freeform 20">
                <a:extLst>
                  <a:ext uri="{FF2B5EF4-FFF2-40B4-BE49-F238E27FC236}">
                    <a16:creationId xmlns:a16="http://schemas.microsoft.com/office/drawing/2014/main" id="{48083E49-1BFB-4CB6-B9A9-8511CF584DBC}"/>
                  </a:ext>
                </a:extLst>
              </p:cNvPr>
              <p:cNvSpPr>
                <a:spLocks/>
              </p:cNvSpPr>
              <p:nvPr/>
            </p:nvSpPr>
            <p:spPr bwMode="auto">
              <a:xfrm>
                <a:off x="8586788" y="3533776"/>
                <a:ext cx="219075" cy="161925"/>
              </a:xfrm>
              <a:custGeom>
                <a:avLst/>
                <a:gdLst>
                  <a:gd name="T0" fmla="*/ 90 w 138"/>
                  <a:gd name="T1" fmla="*/ 0 h 102"/>
                  <a:gd name="T2" fmla="*/ 112 w 138"/>
                  <a:gd name="T3" fmla="*/ 3 h 102"/>
                  <a:gd name="T4" fmla="*/ 133 w 138"/>
                  <a:gd name="T5" fmla="*/ 11 h 102"/>
                  <a:gd name="T6" fmla="*/ 136 w 138"/>
                  <a:gd name="T7" fmla="*/ 13 h 102"/>
                  <a:gd name="T8" fmla="*/ 138 w 138"/>
                  <a:gd name="T9" fmla="*/ 16 h 102"/>
                  <a:gd name="T10" fmla="*/ 138 w 138"/>
                  <a:gd name="T11" fmla="*/ 19 h 102"/>
                  <a:gd name="T12" fmla="*/ 138 w 138"/>
                  <a:gd name="T13" fmla="*/ 23 h 102"/>
                  <a:gd name="T14" fmla="*/ 138 w 138"/>
                  <a:gd name="T15" fmla="*/ 26 h 102"/>
                  <a:gd name="T16" fmla="*/ 136 w 138"/>
                  <a:gd name="T17" fmla="*/ 29 h 102"/>
                  <a:gd name="T18" fmla="*/ 133 w 138"/>
                  <a:gd name="T19" fmla="*/ 30 h 102"/>
                  <a:gd name="T20" fmla="*/ 129 w 138"/>
                  <a:gd name="T21" fmla="*/ 32 h 102"/>
                  <a:gd name="T22" fmla="*/ 127 w 138"/>
                  <a:gd name="T23" fmla="*/ 32 h 102"/>
                  <a:gd name="T24" fmla="*/ 123 w 138"/>
                  <a:gd name="T25" fmla="*/ 30 h 102"/>
                  <a:gd name="T26" fmla="*/ 107 w 138"/>
                  <a:gd name="T27" fmla="*/ 24 h 102"/>
                  <a:gd name="T28" fmla="*/ 90 w 138"/>
                  <a:gd name="T29" fmla="*/ 23 h 102"/>
                  <a:gd name="T30" fmla="*/ 72 w 138"/>
                  <a:gd name="T31" fmla="*/ 25 h 102"/>
                  <a:gd name="T32" fmla="*/ 53 w 138"/>
                  <a:gd name="T33" fmla="*/ 33 h 102"/>
                  <a:gd name="T34" fmla="*/ 39 w 138"/>
                  <a:gd name="T35" fmla="*/ 46 h 102"/>
                  <a:gd name="T36" fmla="*/ 29 w 138"/>
                  <a:gd name="T37" fmla="*/ 62 h 102"/>
                  <a:gd name="T38" fmla="*/ 23 w 138"/>
                  <a:gd name="T39" fmla="*/ 80 h 102"/>
                  <a:gd name="T40" fmla="*/ 91 w 138"/>
                  <a:gd name="T41" fmla="*/ 80 h 102"/>
                  <a:gd name="T42" fmla="*/ 95 w 138"/>
                  <a:gd name="T43" fmla="*/ 80 h 102"/>
                  <a:gd name="T44" fmla="*/ 99 w 138"/>
                  <a:gd name="T45" fmla="*/ 83 h 102"/>
                  <a:gd name="T46" fmla="*/ 102 w 138"/>
                  <a:gd name="T47" fmla="*/ 87 h 102"/>
                  <a:gd name="T48" fmla="*/ 103 w 138"/>
                  <a:gd name="T49" fmla="*/ 91 h 102"/>
                  <a:gd name="T50" fmla="*/ 102 w 138"/>
                  <a:gd name="T51" fmla="*/ 95 h 102"/>
                  <a:gd name="T52" fmla="*/ 99 w 138"/>
                  <a:gd name="T53" fmla="*/ 99 h 102"/>
                  <a:gd name="T54" fmla="*/ 95 w 138"/>
                  <a:gd name="T55" fmla="*/ 101 h 102"/>
                  <a:gd name="T56" fmla="*/ 91 w 138"/>
                  <a:gd name="T57" fmla="*/ 102 h 102"/>
                  <a:gd name="T58" fmla="*/ 12 w 138"/>
                  <a:gd name="T59" fmla="*/ 102 h 102"/>
                  <a:gd name="T60" fmla="*/ 6 w 138"/>
                  <a:gd name="T61" fmla="*/ 101 h 102"/>
                  <a:gd name="T62" fmla="*/ 4 w 138"/>
                  <a:gd name="T63" fmla="*/ 99 h 102"/>
                  <a:gd name="T64" fmla="*/ 1 w 138"/>
                  <a:gd name="T65" fmla="*/ 95 h 102"/>
                  <a:gd name="T66" fmla="*/ 0 w 138"/>
                  <a:gd name="T67" fmla="*/ 91 h 102"/>
                  <a:gd name="T68" fmla="*/ 4 w 138"/>
                  <a:gd name="T69" fmla="*/ 67 h 102"/>
                  <a:gd name="T70" fmla="*/ 13 w 138"/>
                  <a:gd name="T71" fmla="*/ 45 h 102"/>
                  <a:gd name="T72" fmla="*/ 27 w 138"/>
                  <a:gd name="T73" fmla="*/ 26 h 102"/>
                  <a:gd name="T74" fmla="*/ 46 w 138"/>
                  <a:gd name="T75" fmla="*/ 13 h 102"/>
                  <a:gd name="T76" fmla="*/ 67 w 138"/>
                  <a:gd name="T77" fmla="*/ 4 h 102"/>
                  <a:gd name="T78" fmla="*/ 90 w 138"/>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02">
                    <a:moveTo>
                      <a:pt x="90" y="0"/>
                    </a:moveTo>
                    <a:lnTo>
                      <a:pt x="112" y="3"/>
                    </a:lnTo>
                    <a:lnTo>
                      <a:pt x="133" y="11"/>
                    </a:lnTo>
                    <a:lnTo>
                      <a:pt x="136" y="13"/>
                    </a:lnTo>
                    <a:lnTo>
                      <a:pt x="138" y="16"/>
                    </a:lnTo>
                    <a:lnTo>
                      <a:pt x="138" y="19"/>
                    </a:lnTo>
                    <a:lnTo>
                      <a:pt x="138" y="23"/>
                    </a:lnTo>
                    <a:lnTo>
                      <a:pt x="138" y="26"/>
                    </a:lnTo>
                    <a:lnTo>
                      <a:pt x="136" y="29"/>
                    </a:lnTo>
                    <a:lnTo>
                      <a:pt x="133" y="30"/>
                    </a:lnTo>
                    <a:lnTo>
                      <a:pt x="129" y="32"/>
                    </a:lnTo>
                    <a:lnTo>
                      <a:pt x="127" y="32"/>
                    </a:lnTo>
                    <a:lnTo>
                      <a:pt x="123" y="30"/>
                    </a:lnTo>
                    <a:lnTo>
                      <a:pt x="107" y="24"/>
                    </a:lnTo>
                    <a:lnTo>
                      <a:pt x="90" y="23"/>
                    </a:lnTo>
                    <a:lnTo>
                      <a:pt x="72" y="25"/>
                    </a:lnTo>
                    <a:lnTo>
                      <a:pt x="53" y="33"/>
                    </a:lnTo>
                    <a:lnTo>
                      <a:pt x="39" y="46"/>
                    </a:lnTo>
                    <a:lnTo>
                      <a:pt x="29" y="62"/>
                    </a:lnTo>
                    <a:lnTo>
                      <a:pt x="23" y="80"/>
                    </a:lnTo>
                    <a:lnTo>
                      <a:pt x="91" y="80"/>
                    </a:lnTo>
                    <a:lnTo>
                      <a:pt x="95" y="80"/>
                    </a:lnTo>
                    <a:lnTo>
                      <a:pt x="99" y="83"/>
                    </a:lnTo>
                    <a:lnTo>
                      <a:pt x="102" y="87"/>
                    </a:lnTo>
                    <a:lnTo>
                      <a:pt x="103" y="91"/>
                    </a:lnTo>
                    <a:lnTo>
                      <a:pt x="102" y="95"/>
                    </a:lnTo>
                    <a:lnTo>
                      <a:pt x="99" y="99"/>
                    </a:lnTo>
                    <a:lnTo>
                      <a:pt x="95" y="101"/>
                    </a:lnTo>
                    <a:lnTo>
                      <a:pt x="91" y="102"/>
                    </a:lnTo>
                    <a:lnTo>
                      <a:pt x="12" y="102"/>
                    </a:lnTo>
                    <a:lnTo>
                      <a:pt x="6" y="101"/>
                    </a:lnTo>
                    <a:lnTo>
                      <a:pt x="4" y="99"/>
                    </a:lnTo>
                    <a:lnTo>
                      <a:pt x="1" y="95"/>
                    </a:lnTo>
                    <a:lnTo>
                      <a:pt x="0" y="91"/>
                    </a:lnTo>
                    <a:lnTo>
                      <a:pt x="4" y="67"/>
                    </a:lnTo>
                    <a:lnTo>
                      <a:pt x="13" y="45"/>
                    </a:lnTo>
                    <a:lnTo>
                      <a:pt x="27" y="26"/>
                    </a:lnTo>
                    <a:lnTo>
                      <a:pt x="46" y="13"/>
                    </a:lnTo>
                    <a:lnTo>
                      <a:pt x="67" y="4"/>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4" name="Freeform 21">
                <a:extLst>
                  <a:ext uri="{FF2B5EF4-FFF2-40B4-BE49-F238E27FC236}">
                    <a16:creationId xmlns:a16="http://schemas.microsoft.com/office/drawing/2014/main" id="{F3449A48-70B2-4EB3-80A7-540979A9DCF8}"/>
                  </a:ext>
                </a:extLst>
              </p:cNvPr>
              <p:cNvSpPr>
                <a:spLocks noEditPoints="1"/>
              </p:cNvSpPr>
              <p:nvPr/>
            </p:nvSpPr>
            <p:spPr bwMode="auto">
              <a:xfrm>
                <a:off x="8643938" y="3325813"/>
                <a:ext cx="173038" cy="173038"/>
              </a:xfrm>
              <a:custGeom>
                <a:avLst/>
                <a:gdLst>
                  <a:gd name="T0" fmla="*/ 54 w 109"/>
                  <a:gd name="T1" fmla="*/ 21 h 109"/>
                  <a:gd name="T2" fmla="*/ 42 w 109"/>
                  <a:gd name="T3" fmla="*/ 24 h 109"/>
                  <a:gd name="T4" fmla="*/ 32 w 109"/>
                  <a:gd name="T5" fmla="*/ 32 h 109"/>
                  <a:gd name="T6" fmla="*/ 24 w 109"/>
                  <a:gd name="T7" fmla="*/ 42 h 109"/>
                  <a:gd name="T8" fmla="*/ 21 w 109"/>
                  <a:gd name="T9" fmla="*/ 54 h 109"/>
                  <a:gd name="T10" fmla="*/ 24 w 109"/>
                  <a:gd name="T11" fmla="*/ 67 h 109"/>
                  <a:gd name="T12" fmla="*/ 32 w 109"/>
                  <a:gd name="T13" fmla="*/ 77 h 109"/>
                  <a:gd name="T14" fmla="*/ 42 w 109"/>
                  <a:gd name="T15" fmla="*/ 85 h 109"/>
                  <a:gd name="T16" fmla="*/ 54 w 109"/>
                  <a:gd name="T17" fmla="*/ 88 h 109"/>
                  <a:gd name="T18" fmla="*/ 67 w 109"/>
                  <a:gd name="T19" fmla="*/ 85 h 109"/>
                  <a:gd name="T20" fmla="*/ 78 w 109"/>
                  <a:gd name="T21" fmla="*/ 77 h 109"/>
                  <a:gd name="T22" fmla="*/ 85 w 109"/>
                  <a:gd name="T23" fmla="*/ 67 h 109"/>
                  <a:gd name="T24" fmla="*/ 88 w 109"/>
                  <a:gd name="T25" fmla="*/ 54 h 109"/>
                  <a:gd name="T26" fmla="*/ 85 w 109"/>
                  <a:gd name="T27" fmla="*/ 42 h 109"/>
                  <a:gd name="T28" fmla="*/ 78 w 109"/>
                  <a:gd name="T29" fmla="*/ 32 h 109"/>
                  <a:gd name="T30" fmla="*/ 67 w 109"/>
                  <a:gd name="T31" fmla="*/ 24 h 109"/>
                  <a:gd name="T32" fmla="*/ 54 w 109"/>
                  <a:gd name="T33" fmla="*/ 21 h 109"/>
                  <a:gd name="T34" fmla="*/ 54 w 109"/>
                  <a:gd name="T35" fmla="*/ 0 h 109"/>
                  <a:gd name="T36" fmla="*/ 72 w 109"/>
                  <a:gd name="T37" fmla="*/ 3 h 109"/>
                  <a:gd name="T38" fmla="*/ 87 w 109"/>
                  <a:gd name="T39" fmla="*/ 11 h 109"/>
                  <a:gd name="T40" fmla="*/ 99 w 109"/>
                  <a:gd name="T41" fmla="*/ 22 h 109"/>
                  <a:gd name="T42" fmla="*/ 106 w 109"/>
                  <a:gd name="T43" fmla="*/ 37 h 109"/>
                  <a:gd name="T44" fmla="*/ 109 w 109"/>
                  <a:gd name="T45" fmla="*/ 54 h 109"/>
                  <a:gd name="T46" fmla="*/ 106 w 109"/>
                  <a:gd name="T47" fmla="*/ 72 h 109"/>
                  <a:gd name="T48" fmla="*/ 99 w 109"/>
                  <a:gd name="T49" fmla="*/ 87 h 109"/>
                  <a:gd name="T50" fmla="*/ 87 w 109"/>
                  <a:gd name="T51" fmla="*/ 98 h 109"/>
                  <a:gd name="T52" fmla="*/ 72 w 109"/>
                  <a:gd name="T53" fmla="*/ 106 h 109"/>
                  <a:gd name="T54" fmla="*/ 54 w 109"/>
                  <a:gd name="T55" fmla="*/ 109 h 109"/>
                  <a:gd name="T56" fmla="*/ 37 w 109"/>
                  <a:gd name="T57" fmla="*/ 106 h 109"/>
                  <a:gd name="T58" fmla="*/ 23 w 109"/>
                  <a:gd name="T59" fmla="*/ 98 h 109"/>
                  <a:gd name="T60" fmla="*/ 11 w 109"/>
                  <a:gd name="T61" fmla="*/ 87 h 109"/>
                  <a:gd name="T62" fmla="*/ 3 w 109"/>
                  <a:gd name="T63" fmla="*/ 72 h 109"/>
                  <a:gd name="T64" fmla="*/ 0 w 109"/>
                  <a:gd name="T65" fmla="*/ 54 h 109"/>
                  <a:gd name="T66" fmla="*/ 3 w 109"/>
                  <a:gd name="T67" fmla="*/ 37 h 109"/>
                  <a:gd name="T68" fmla="*/ 11 w 109"/>
                  <a:gd name="T69" fmla="*/ 22 h 109"/>
                  <a:gd name="T70" fmla="*/ 23 w 109"/>
                  <a:gd name="T71" fmla="*/ 11 h 109"/>
                  <a:gd name="T72" fmla="*/ 37 w 109"/>
                  <a:gd name="T73" fmla="*/ 3 h 109"/>
                  <a:gd name="T74" fmla="*/ 54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4" y="21"/>
                    </a:moveTo>
                    <a:lnTo>
                      <a:pt x="42" y="24"/>
                    </a:lnTo>
                    <a:lnTo>
                      <a:pt x="32" y="32"/>
                    </a:lnTo>
                    <a:lnTo>
                      <a:pt x="24" y="42"/>
                    </a:lnTo>
                    <a:lnTo>
                      <a:pt x="21" y="54"/>
                    </a:lnTo>
                    <a:lnTo>
                      <a:pt x="24" y="67"/>
                    </a:lnTo>
                    <a:lnTo>
                      <a:pt x="32" y="77"/>
                    </a:lnTo>
                    <a:lnTo>
                      <a:pt x="42" y="85"/>
                    </a:lnTo>
                    <a:lnTo>
                      <a:pt x="54" y="88"/>
                    </a:lnTo>
                    <a:lnTo>
                      <a:pt x="67" y="85"/>
                    </a:lnTo>
                    <a:lnTo>
                      <a:pt x="78" y="77"/>
                    </a:lnTo>
                    <a:lnTo>
                      <a:pt x="85" y="67"/>
                    </a:lnTo>
                    <a:lnTo>
                      <a:pt x="88" y="54"/>
                    </a:lnTo>
                    <a:lnTo>
                      <a:pt x="85" y="42"/>
                    </a:lnTo>
                    <a:lnTo>
                      <a:pt x="78" y="32"/>
                    </a:lnTo>
                    <a:lnTo>
                      <a:pt x="67" y="24"/>
                    </a:lnTo>
                    <a:lnTo>
                      <a:pt x="54" y="21"/>
                    </a:lnTo>
                    <a:close/>
                    <a:moveTo>
                      <a:pt x="54" y="0"/>
                    </a:moveTo>
                    <a:lnTo>
                      <a:pt x="72" y="3"/>
                    </a:lnTo>
                    <a:lnTo>
                      <a:pt x="87" y="11"/>
                    </a:lnTo>
                    <a:lnTo>
                      <a:pt x="99" y="22"/>
                    </a:lnTo>
                    <a:lnTo>
                      <a:pt x="106" y="37"/>
                    </a:lnTo>
                    <a:lnTo>
                      <a:pt x="109" y="54"/>
                    </a:lnTo>
                    <a:lnTo>
                      <a:pt x="106" y="72"/>
                    </a:lnTo>
                    <a:lnTo>
                      <a:pt x="99" y="87"/>
                    </a:lnTo>
                    <a:lnTo>
                      <a:pt x="87" y="98"/>
                    </a:lnTo>
                    <a:lnTo>
                      <a:pt x="72" y="106"/>
                    </a:lnTo>
                    <a:lnTo>
                      <a:pt x="54" y="109"/>
                    </a:lnTo>
                    <a:lnTo>
                      <a:pt x="37" y="106"/>
                    </a:lnTo>
                    <a:lnTo>
                      <a:pt x="23" y="98"/>
                    </a:lnTo>
                    <a:lnTo>
                      <a:pt x="11" y="87"/>
                    </a:lnTo>
                    <a:lnTo>
                      <a:pt x="3" y="72"/>
                    </a:lnTo>
                    <a:lnTo>
                      <a:pt x="0" y="54"/>
                    </a:lnTo>
                    <a:lnTo>
                      <a:pt x="3" y="37"/>
                    </a:lnTo>
                    <a:lnTo>
                      <a:pt x="11" y="22"/>
                    </a:lnTo>
                    <a:lnTo>
                      <a:pt x="23" y="11"/>
                    </a:lnTo>
                    <a:lnTo>
                      <a:pt x="37" y="3"/>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5" name="Freeform 22">
                <a:extLst>
                  <a:ext uri="{FF2B5EF4-FFF2-40B4-BE49-F238E27FC236}">
                    <a16:creationId xmlns:a16="http://schemas.microsoft.com/office/drawing/2014/main" id="{766AF14D-1045-4B04-AA20-FD8F2DC7B685}"/>
                  </a:ext>
                </a:extLst>
              </p:cNvPr>
              <p:cNvSpPr>
                <a:spLocks noEditPoints="1"/>
              </p:cNvSpPr>
              <p:nvPr/>
            </p:nvSpPr>
            <p:spPr bwMode="auto">
              <a:xfrm>
                <a:off x="8856663" y="3279776"/>
                <a:ext cx="223838" cy="225425"/>
              </a:xfrm>
              <a:custGeom>
                <a:avLst/>
                <a:gdLst>
                  <a:gd name="T0" fmla="*/ 70 w 141"/>
                  <a:gd name="T1" fmla="*/ 23 h 142"/>
                  <a:gd name="T2" fmla="*/ 51 w 141"/>
                  <a:gd name="T3" fmla="*/ 26 h 142"/>
                  <a:gd name="T4" fmla="*/ 35 w 141"/>
                  <a:gd name="T5" fmla="*/ 37 h 142"/>
                  <a:gd name="T6" fmla="*/ 25 w 141"/>
                  <a:gd name="T7" fmla="*/ 53 h 142"/>
                  <a:gd name="T8" fmla="*/ 21 w 141"/>
                  <a:gd name="T9" fmla="*/ 71 h 142"/>
                  <a:gd name="T10" fmla="*/ 25 w 141"/>
                  <a:gd name="T11" fmla="*/ 91 h 142"/>
                  <a:gd name="T12" fmla="*/ 35 w 141"/>
                  <a:gd name="T13" fmla="*/ 106 h 142"/>
                  <a:gd name="T14" fmla="*/ 51 w 141"/>
                  <a:gd name="T15" fmla="*/ 117 h 142"/>
                  <a:gd name="T16" fmla="*/ 70 w 141"/>
                  <a:gd name="T17" fmla="*/ 121 h 142"/>
                  <a:gd name="T18" fmla="*/ 89 w 141"/>
                  <a:gd name="T19" fmla="*/ 117 h 142"/>
                  <a:gd name="T20" fmla="*/ 104 w 141"/>
                  <a:gd name="T21" fmla="*/ 106 h 142"/>
                  <a:gd name="T22" fmla="*/ 115 w 141"/>
                  <a:gd name="T23" fmla="*/ 91 h 142"/>
                  <a:gd name="T24" fmla="*/ 119 w 141"/>
                  <a:gd name="T25" fmla="*/ 71 h 142"/>
                  <a:gd name="T26" fmla="*/ 115 w 141"/>
                  <a:gd name="T27" fmla="*/ 53 h 142"/>
                  <a:gd name="T28" fmla="*/ 104 w 141"/>
                  <a:gd name="T29" fmla="*/ 37 h 142"/>
                  <a:gd name="T30" fmla="*/ 89 w 141"/>
                  <a:gd name="T31" fmla="*/ 26 h 142"/>
                  <a:gd name="T32" fmla="*/ 70 w 141"/>
                  <a:gd name="T33" fmla="*/ 23 h 142"/>
                  <a:gd name="T34" fmla="*/ 70 w 141"/>
                  <a:gd name="T35" fmla="*/ 0 h 142"/>
                  <a:gd name="T36" fmla="*/ 93 w 141"/>
                  <a:gd name="T37" fmla="*/ 4 h 142"/>
                  <a:gd name="T38" fmla="*/ 111 w 141"/>
                  <a:gd name="T39" fmla="*/ 15 h 142"/>
                  <a:gd name="T40" fmla="*/ 127 w 141"/>
                  <a:gd name="T41" fmla="*/ 30 h 142"/>
                  <a:gd name="T42" fmla="*/ 137 w 141"/>
                  <a:gd name="T43" fmla="*/ 49 h 142"/>
                  <a:gd name="T44" fmla="*/ 141 w 141"/>
                  <a:gd name="T45" fmla="*/ 71 h 142"/>
                  <a:gd name="T46" fmla="*/ 137 w 141"/>
                  <a:gd name="T47" fmla="*/ 93 h 142"/>
                  <a:gd name="T48" fmla="*/ 127 w 141"/>
                  <a:gd name="T49" fmla="*/ 113 h 142"/>
                  <a:gd name="T50" fmla="*/ 111 w 141"/>
                  <a:gd name="T51" fmla="*/ 129 h 142"/>
                  <a:gd name="T52" fmla="*/ 93 w 141"/>
                  <a:gd name="T53" fmla="*/ 139 h 142"/>
                  <a:gd name="T54" fmla="*/ 70 w 141"/>
                  <a:gd name="T55" fmla="*/ 142 h 142"/>
                  <a:gd name="T56" fmla="*/ 48 w 141"/>
                  <a:gd name="T57" fmla="*/ 139 h 142"/>
                  <a:gd name="T58" fmla="*/ 29 w 141"/>
                  <a:gd name="T59" fmla="*/ 129 h 142"/>
                  <a:gd name="T60" fmla="*/ 13 w 141"/>
                  <a:gd name="T61" fmla="*/ 113 h 142"/>
                  <a:gd name="T62" fmla="*/ 2 w 141"/>
                  <a:gd name="T63" fmla="*/ 93 h 142"/>
                  <a:gd name="T64" fmla="*/ 0 w 141"/>
                  <a:gd name="T65" fmla="*/ 71 h 142"/>
                  <a:gd name="T66" fmla="*/ 2 w 141"/>
                  <a:gd name="T67" fmla="*/ 49 h 142"/>
                  <a:gd name="T68" fmla="*/ 13 w 141"/>
                  <a:gd name="T69" fmla="*/ 30 h 142"/>
                  <a:gd name="T70" fmla="*/ 29 w 141"/>
                  <a:gd name="T71" fmla="*/ 15 h 142"/>
                  <a:gd name="T72" fmla="*/ 48 w 141"/>
                  <a:gd name="T73" fmla="*/ 4 h 142"/>
                  <a:gd name="T74" fmla="*/ 70 w 141"/>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70" y="23"/>
                    </a:moveTo>
                    <a:lnTo>
                      <a:pt x="51" y="26"/>
                    </a:lnTo>
                    <a:lnTo>
                      <a:pt x="35" y="37"/>
                    </a:lnTo>
                    <a:lnTo>
                      <a:pt x="25" y="53"/>
                    </a:lnTo>
                    <a:lnTo>
                      <a:pt x="21" y="71"/>
                    </a:lnTo>
                    <a:lnTo>
                      <a:pt x="25" y="91"/>
                    </a:lnTo>
                    <a:lnTo>
                      <a:pt x="35" y="106"/>
                    </a:lnTo>
                    <a:lnTo>
                      <a:pt x="51" y="117"/>
                    </a:lnTo>
                    <a:lnTo>
                      <a:pt x="70" y="121"/>
                    </a:lnTo>
                    <a:lnTo>
                      <a:pt x="89" y="117"/>
                    </a:lnTo>
                    <a:lnTo>
                      <a:pt x="104" y="106"/>
                    </a:lnTo>
                    <a:lnTo>
                      <a:pt x="115" y="91"/>
                    </a:lnTo>
                    <a:lnTo>
                      <a:pt x="119" y="71"/>
                    </a:lnTo>
                    <a:lnTo>
                      <a:pt x="115" y="53"/>
                    </a:lnTo>
                    <a:lnTo>
                      <a:pt x="104" y="37"/>
                    </a:lnTo>
                    <a:lnTo>
                      <a:pt x="89" y="26"/>
                    </a:lnTo>
                    <a:lnTo>
                      <a:pt x="70" y="23"/>
                    </a:lnTo>
                    <a:close/>
                    <a:moveTo>
                      <a:pt x="70" y="0"/>
                    </a:moveTo>
                    <a:lnTo>
                      <a:pt x="93" y="4"/>
                    </a:lnTo>
                    <a:lnTo>
                      <a:pt x="111" y="15"/>
                    </a:lnTo>
                    <a:lnTo>
                      <a:pt x="127" y="30"/>
                    </a:lnTo>
                    <a:lnTo>
                      <a:pt x="137" y="49"/>
                    </a:lnTo>
                    <a:lnTo>
                      <a:pt x="141" y="71"/>
                    </a:lnTo>
                    <a:lnTo>
                      <a:pt x="137" y="93"/>
                    </a:lnTo>
                    <a:lnTo>
                      <a:pt x="127" y="113"/>
                    </a:lnTo>
                    <a:lnTo>
                      <a:pt x="111" y="129"/>
                    </a:lnTo>
                    <a:lnTo>
                      <a:pt x="93" y="139"/>
                    </a:lnTo>
                    <a:lnTo>
                      <a:pt x="70" y="142"/>
                    </a:lnTo>
                    <a:lnTo>
                      <a:pt x="48" y="139"/>
                    </a:lnTo>
                    <a:lnTo>
                      <a:pt x="29" y="129"/>
                    </a:lnTo>
                    <a:lnTo>
                      <a:pt x="13" y="113"/>
                    </a:lnTo>
                    <a:lnTo>
                      <a:pt x="2" y="93"/>
                    </a:lnTo>
                    <a:lnTo>
                      <a:pt x="0" y="71"/>
                    </a:lnTo>
                    <a:lnTo>
                      <a:pt x="2" y="49"/>
                    </a:lnTo>
                    <a:lnTo>
                      <a:pt x="13" y="30"/>
                    </a:lnTo>
                    <a:lnTo>
                      <a:pt x="29" y="15"/>
                    </a:lnTo>
                    <a:lnTo>
                      <a:pt x="48"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206" name="Freeform 23">
                <a:extLst>
                  <a:ext uri="{FF2B5EF4-FFF2-40B4-BE49-F238E27FC236}">
                    <a16:creationId xmlns:a16="http://schemas.microsoft.com/office/drawing/2014/main" id="{4B5F1AAE-61EF-4E9B-8774-CB3C6469ECF3}"/>
                  </a:ext>
                </a:extLst>
              </p:cNvPr>
              <p:cNvSpPr>
                <a:spLocks noEditPoints="1"/>
              </p:cNvSpPr>
              <p:nvPr/>
            </p:nvSpPr>
            <p:spPr bwMode="auto">
              <a:xfrm>
                <a:off x="8778875" y="3540126"/>
                <a:ext cx="377825" cy="206375"/>
              </a:xfrm>
              <a:custGeom>
                <a:avLst/>
                <a:gdLst>
                  <a:gd name="T0" fmla="*/ 119 w 238"/>
                  <a:gd name="T1" fmla="*/ 22 h 130"/>
                  <a:gd name="T2" fmla="*/ 95 w 238"/>
                  <a:gd name="T3" fmla="*/ 25 h 130"/>
                  <a:gd name="T4" fmla="*/ 74 w 238"/>
                  <a:gd name="T5" fmla="*/ 34 h 130"/>
                  <a:gd name="T6" fmla="*/ 54 w 238"/>
                  <a:gd name="T7" fmla="*/ 47 h 130"/>
                  <a:gd name="T8" fmla="*/ 38 w 238"/>
                  <a:gd name="T9" fmla="*/ 64 h 130"/>
                  <a:gd name="T10" fmla="*/ 28 w 238"/>
                  <a:gd name="T11" fmla="*/ 85 h 130"/>
                  <a:gd name="T12" fmla="*/ 23 w 238"/>
                  <a:gd name="T13" fmla="*/ 109 h 130"/>
                  <a:gd name="T14" fmla="*/ 215 w 238"/>
                  <a:gd name="T15" fmla="*/ 109 h 130"/>
                  <a:gd name="T16" fmla="*/ 210 w 238"/>
                  <a:gd name="T17" fmla="*/ 85 h 130"/>
                  <a:gd name="T18" fmla="*/ 199 w 238"/>
                  <a:gd name="T19" fmla="*/ 64 h 130"/>
                  <a:gd name="T20" fmla="*/ 184 w 238"/>
                  <a:gd name="T21" fmla="*/ 47 h 130"/>
                  <a:gd name="T22" fmla="*/ 165 w 238"/>
                  <a:gd name="T23" fmla="*/ 34 h 130"/>
                  <a:gd name="T24" fmla="*/ 143 w 238"/>
                  <a:gd name="T25" fmla="*/ 25 h 130"/>
                  <a:gd name="T26" fmla="*/ 119 w 238"/>
                  <a:gd name="T27" fmla="*/ 22 h 130"/>
                  <a:gd name="T28" fmla="*/ 119 w 238"/>
                  <a:gd name="T29" fmla="*/ 0 h 130"/>
                  <a:gd name="T30" fmla="*/ 146 w 238"/>
                  <a:gd name="T31" fmla="*/ 3 h 130"/>
                  <a:gd name="T32" fmla="*/ 172 w 238"/>
                  <a:gd name="T33" fmla="*/ 12 h 130"/>
                  <a:gd name="T34" fmla="*/ 194 w 238"/>
                  <a:gd name="T35" fmla="*/ 26 h 130"/>
                  <a:gd name="T36" fmla="*/ 212 w 238"/>
                  <a:gd name="T37" fmla="*/ 45 h 130"/>
                  <a:gd name="T38" fmla="*/ 225 w 238"/>
                  <a:gd name="T39" fmla="*/ 67 h 130"/>
                  <a:gd name="T40" fmla="*/ 235 w 238"/>
                  <a:gd name="T41" fmla="*/ 92 h 130"/>
                  <a:gd name="T42" fmla="*/ 238 w 238"/>
                  <a:gd name="T43" fmla="*/ 119 h 130"/>
                  <a:gd name="T44" fmla="*/ 237 w 238"/>
                  <a:gd name="T45" fmla="*/ 123 h 130"/>
                  <a:gd name="T46" fmla="*/ 235 w 238"/>
                  <a:gd name="T47" fmla="*/ 127 h 130"/>
                  <a:gd name="T48" fmla="*/ 232 w 238"/>
                  <a:gd name="T49" fmla="*/ 130 h 130"/>
                  <a:gd name="T50" fmla="*/ 227 w 238"/>
                  <a:gd name="T51" fmla="*/ 130 h 130"/>
                  <a:gd name="T52" fmla="*/ 11 w 238"/>
                  <a:gd name="T53" fmla="*/ 130 h 130"/>
                  <a:gd name="T54" fmla="*/ 7 w 238"/>
                  <a:gd name="T55" fmla="*/ 130 h 130"/>
                  <a:gd name="T56" fmla="*/ 3 w 238"/>
                  <a:gd name="T57" fmla="*/ 127 h 130"/>
                  <a:gd name="T58" fmla="*/ 0 w 238"/>
                  <a:gd name="T59" fmla="*/ 123 h 130"/>
                  <a:gd name="T60" fmla="*/ 0 w 238"/>
                  <a:gd name="T61" fmla="*/ 119 h 130"/>
                  <a:gd name="T62" fmla="*/ 3 w 238"/>
                  <a:gd name="T63" fmla="*/ 92 h 130"/>
                  <a:gd name="T64" fmla="*/ 12 w 238"/>
                  <a:gd name="T65" fmla="*/ 67 h 130"/>
                  <a:gd name="T66" fmla="*/ 27 w 238"/>
                  <a:gd name="T67" fmla="*/ 45 h 130"/>
                  <a:gd name="T68" fmla="*/ 45 w 238"/>
                  <a:gd name="T69" fmla="*/ 26 h 130"/>
                  <a:gd name="T70" fmla="*/ 67 w 238"/>
                  <a:gd name="T71" fmla="*/ 12 h 130"/>
                  <a:gd name="T72" fmla="*/ 92 w 238"/>
                  <a:gd name="T73" fmla="*/ 3 h 130"/>
                  <a:gd name="T74" fmla="*/ 119 w 238"/>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130">
                    <a:moveTo>
                      <a:pt x="119" y="22"/>
                    </a:moveTo>
                    <a:lnTo>
                      <a:pt x="95" y="25"/>
                    </a:lnTo>
                    <a:lnTo>
                      <a:pt x="74" y="34"/>
                    </a:lnTo>
                    <a:lnTo>
                      <a:pt x="54" y="47"/>
                    </a:lnTo>
                    <a:lnTo>
                      <a:pt x="38" y="64"/>
                    </a:lnTo>
                    <a:lnTo>
                      <a:pt x="28" y="85"/>
                    </a:lnTo>
                    <a:lnTo>
                      <a:pt x="23" y="109"/>
                    </a:lnTo>
                    <a:lnTo>
                      <a:pt x="215" y="109"/>
                    </a:lnTo>
                    <a:lnTo>
                      <a:pt x="210" y="85"/>
                    </a:lnTo>
                    <a:lnTo>
                      <a:pt x="199" y="64"/>
                    </a:lnTo>
                    <a:lnTo>
                      <a:pt x="184" y="47"/>
                    </a:lnTo>
                    <a:lnTo>
                      <a:pt x="165" y="34"/>
                    </a:lnTo>
                    <a:lnTo>
                      <a:pt x="143" y="25"/>
                    </a:lnTo>
                    <a:lnTo>
                      <a:pt x="119" y="22"/>
                    </a:lnTo>
                    <a:close/>
                    <a:moveTo>
                      <a:pt x="119" y="0"/>
                    </a:moveTo>
                    <a:lnTo>
                      <a:pt x="146" y="3"/>
                    </a:lnTo>
                    <a:lnTo>
                      <a:pt x="172" y="12"/>
                    </a:lnTo>
                    <a:lnTo>
                      <a:pt x="194" y="26"/>
                    </a:lnTo>
                    <a:lnTo>
                      <a:pt x="212" y="45"/>
                    </a:lnTo>
                    <a:lnTo>
                      <a:pt x="225" y="67"/>
                    </a:lnTo>
                    <a:lnTo>
                      <a:pt x="235" y="92"/>
                    </a:lnTo>
                    <a:lnTo>
                      <a:pt x="238" y="119"/>
                    </a:lnTo>
                    <a:lnTo>
                      <a:pt x="237" y="123"/>
                    </a:lnTo>
                    <a:lnTo>
                      <a:pt x="235" y="127"/>
                    </a:lnTo>
                    <a:lnTo>
                      <a:pt x="232" y="130"/>
                    </a:lnTo>
                    <a:lnTo>
                      <a:pt x="227" y="130"/>
                    </a:lnTo>
                    <a:lnTo>
                      <a:pt x="11" y="130"/>
                    </a:lnTo>
                    <a:lnTo>
                      <a:pt x="7" y="130"/>
                    </a:lnTo>
                    <a:lnTo>
                      <a:pt x="3" y="127"/>
                    </a:lnTo>
                    <a:lnTo>
                      <a:pt x="0" y="123"/>
                    </a:lnTo>
                    <a:lnTo>
                      <a:pt x="0" y="119"/>
                    </a:lnTo>
                    <a:lnTo>
                      <a:pt x="3" y="92"/>
                    </a:lnTo>
                    <a:lnTo>
                      <a:pt x="12" y="67"/>
                    </a:lnTo>
                    <a:lnTo>
                      <a:pt x="27" y="45"/>
                    </a:lnTo>
                    <a:lnTo>
                      <a:pt x="45" y="26"/>
                    </a:lnTo>
                    <a:lnTo>
                      <a:pt x="67" y="12"/>
                    </a:lnTo>
                    <a:lnTo>
                      <a:pt x="92" y="3"/>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sp>
          <p:nvSpPr>
            <p:cNvPr id="188" name="Freeform 24">
              <a:extLst>
                <a:ext uri="{FF2B5EF4-FFF2-40B4-BE49-F238E27FC236}">
                  <a16:creationId xmlns:a16="http://schemas.microsoft.com/office/drawing/2014/main" id="{02A2356D-E9C5-451A-9AAE-6623D3A9F52E}"/>
                </a:ext>
              </a:extLst>
            </p:cNvPr>
            <p:cNvSpPr>
              <a:spLocks noEditPoints="1"/>
            </p:cNvSpPr>
            <p:nvPr/>
          </p:nvSpPr>
          <p:spPr bwMode="auto">
            <a:xfrm>
              <a:off x="10727948" y="3485614"/>
              <a:ext cx="403228" cy="404634"/>
            </a:xfrm>
            <a:custGeom>
              <a:avLst/>
              <a:gdLst>
                <a:gd name="T0" fmla="*/ 239 w 573"/>
                <a:gd name="T1" fmla="*/ 87 h 575"/>
                <a:gd name="T2" fmla="*/ 170 w 573"/>
                <a:gd name="T3" fmla="*/ 118 h 575"/>
                <a:gd name="T4" fmla="*/ 118 w 573"/>
                <a:gd name="T5" fmla="*/ 171 h 575"/>
                <a:gd name="T6" fmla="*/ 86 w 573"/>
                <a:gd name="T7" fmla="*/ 240 h 575"/>
                <a:gd name="T8" fmla="*/ 144 w 573"/>
                <a:gd name="T9" fmla="*/ 278 h 575"/>
                <a:gd name="T10" fmla="*/ 81 w 573"/>
                <a:gd name="T11" fmla="*/ 297 h 575"/>
                <a:gd name="T12" fmla="*/ 98 w 573"/>
                <a:gd name="T13" fmla="*/ 371 h 575"/>
                <a:gd name="T14" fmla="*/ 141 w 573"/>
                <a:gd name="T15" fmla="*/ 434 h 575"/>
                <a:gd name="T16" fmla="*/ 203 w 573"/>
                <a:gd name="T17" fmla="*/ 476 h 575"/>
                <a:gd name="T18" fmla="*/ 277 w 573"/>
                <a:gd name="T19" fmla="*/ 495 h 575"/>
                <a:gd name="T20" fmla="*/ 295 w 573"/>
                <a:gd name="T21" fmla="*/ 432 h 575"/>
                <a:gd name="T22" fmla="*/ 335 w 573"/>
                <a:gd name="T23" fmla="*/ 488 h 575"/>
                <a:gd name="T24" fmla="*/ 404 w 573"/>
                <a:gd name="T25" fmla="*/ 458 h 575"/>
                <a:gd name="T26" fmla="*/ 456 w 573"/>
                <a:gd name="T27" fmla="*/ 405 h 575"/>
                <a:gd name="T28" fmla="*/ 486 w 573"/>
                <a:gd name="T29" fmla="*/ 336 h 575"/>
                <a:gd name="T30" fmla="*/ 430 w 573"/>
                <a:gd name="T31" fmla="*/ 297 h 575"/>
                <a:gd name="T32" fmla="*/ 493 w 573"/>
                <a:gd name="T33" fmla="*/ 278 h 575"/>
                <a:gd name="T34" fmla="*/ 475 w 573"/>
                <a:gd name="T35" fmla="*/ 203 h 575"/>
                <a:gd name="T36" fmla="*/ 433 w 573"/>
                <a:gd name="T37" fmla="*/ 142 h 575"/>
                <a:gd name="T38" fmla="*/ 370 w 573"/>
                <a:gd name="T39" fmla="*/ 99 h 575"/>
                <a:gd name="T40" fmla="*/ 295 w 573"/>
                <a:gd name="T41" fmla="*/ 81 h 575"/>
                <a:gd name="T42" fmla="*/ 277 w 573"/>
                <a:gd name="T43" fmla="*/ 144 h 575"/>
                <a:gd name="T44" fmla="*/ 277 w 573"/>
                <a:gd name="T45" fmla="*/ 0 h 575"/>
                <a:gd name="T46" fmla="*/ 295 w 573"/>
                <a:gd name="T47" fmla="*/ 63 h 575"/>
                <a:gd name="T48" fmla="*/ 369 w 573"/>
                <a:gd name="T49" fmla="*/ 79 h 575"/>
                <a:gd name="T50" fmla="*/ 431 w 573"/>
                <a:gd name="T51" fmla="*/ 117 h 575"/>
                <a:gd name="T52" fmla="*/ 479 w 573"/>
                <a:gd name="T53" fmla="*/ 172 h 575"/>
                <a:gd name="T54" fmla="*/ 506 w 573"/>
                <a:gd name="T55" fmla="*/ 240 h 575"/>
                <a:gd name="T56" fmla="*/ 573 w 573"/>
                <a:gd name="T57" fmla="*/ 278 h 575"/>
                <a:gd name="T58" fmla="*/ 510 w 573"/>
                <a:gd name="T59" fmla="*/ 297 h 575"/>
                <a:gd name="T60" fmla="*/ 494 w 573"/>
                <a:gd name="T61" fmla="*/ 370 h 575"/>
                <a:gd name="T62" fmla="*/ 458 w 573"/>
                <a:gd name="T63" fmla="*/ 433 h 575"/>
                <a:gd name="T64" fmla="*/ 401 w 573"/>
                <a:gd name="T65" fmla="*/ 480 h 575"/>
                <a:gd name="T66" fmla="*/ 333 w 573"/>
                <a:gd name="T67" fmla="*/ 508 h 575"/>
                <a:gd name="T68" fmla="*/ 295 w 573"/>
                <a:gd name="T69" fmla="*/ 575 h 575"/>
                <a:gd name="T70" fmla="*/ 277 w 573"/>
                <a:gd name="T71" fmla="*/ 512 h 575"/>
                <a:gd name="T72" fmla="*/ 204 w 573"/>
                <a:gd name="T73" fmla="*/ 496 h 575"/>
                <a:gd name="T74" fmla="*/ 141 w 573"/>
                <a:gd name="T75" fmla="*/ 459 h 575"/>
                <a:gd name="T76" fmla="*/ 95 w 573"/>
                <a:gd name="T77" fmla="*/ 403 h 575"/>
                <a:gd name="T78" fmla="*/ 68 w 573"/>
                <a:gd name="T79" fmla="*/ 335 h 575"/>
                <a:gd name="T80" fmla="*/ 0 w 573"/>
                <a:gd name="T81" fmla="*/ 297 h 575"/>
                <a:gd name="T82" fmla="*/ 63 w 573"/>
                <a:gd name="T83" fmla="*/ 278 h 575"/>
                <a:gd name="T84" fmla="*/ 78 w 573"/>
                <a:gd name="T85" fmla="*/ 205 h 575"/>
                <a:gd name="T86" fmla="*/ 116 w 573"/>
                <a:gd name="T87" fmla="*/ 142 h 575"/>
                <a:gd name="T88" fmla="*/ 171 w 573"/>
                <a:gd name="T89" fmla="*/ 96 h 575"/>
                <a:gd name="T90" fmla="*/ 239 w 573"/>
                <a:gd name="T91" fmla="*/ 68 h 575"/>
                <a:gd name="T92" fmla="*/ 277 w 573"/>
                <a:gd name="T9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3" h="575">
                  <a:moveTo>
                    <a:pt x="277" y="81"/>
                  </a:moveTo>
                  <a:lnTo>
                    <a:pt x="239" y="87"/>
                  </a:lnTo>
                  <a:lnTo>
                    <a:pt x="203" y="99"/>
                  </a:lnTo>
                  <a:lnTo>
                    <a:pt x="170" y="118"/>
                  </a:lnTo>
                  <a:lnTo>
                    <a:pt x="141" y="142"/>
                  </a:lnTo>
                  <a:lnTo>
                    <a:pt x="118" y="171"/>
                  </a:lnTo>
                  <a:lnTo>
                    <a:pt x="98" y="203"/>
                  </a:lnTo>
                  <a:lnTo>
                    <a:pt x="86" y="240"/>
                  </a:lnTo>
                  <a:lnTo>
                    <a:pt x="81" y="278"/>
                  </a:lnTo>
                  <a:lnTo>
                    <a:pt x="144" y="278"/>
                  </a:lnTo>
                  <a:lnTo>
                    <a:pt x="144" y="297"/>
                  </a:lnTo>
                  <a:lnTo>
                    <a:pt x="81" y="297"/>
                  </a:lnTo>
                  <a:lnTo>
                    <a:pt x="86" y="336"/>
                  </a:lnTo>
                  <a:lnTo>
                    <a:pt x="98" y="371"/>
                  </a:lnTo>
                  <a:lnTo>
                    <a:pt x="118" y="405"/>
                  </a:lnTo>
                  <a:lnTo>
                    <a:pt x="141" y="434"/>
                  </a:lnTo>
                  <a:lnTo>
                    <a:pt x="170" y="458"/>
                  </a:lnTo>
                  <a:lnTo>
                    <a:pt x="203" y="476"/>
                  </a:lnTo>
                  <a:lnTo>
                    <a:pt x="239" y="488"/>
                  </a:lnTo>
                  <a:lnTo>
                    <a:pt x="277" y="495"/>
                  </a:lnTo>
                  <a:lnTo>
                    <a:pt x="277" y="432"/>
                  </a:lnTo>
                  <a:lnTo>
                    <a:pt x="295" y="432"/>
                  </a:lnTo>
                  <a:lnTo>
                    <a:pt x="295" y="495"/>
                  </a:lnTo>
                  <a:lnTo>
                    <a:pt x="335" y="488"/>
                  </a:lnTo>
                  <a:lnTo>
                    <a:pt x="370" y="476"/>
                  </a:lnTo>
                  <a:lnTo>
                    <a:pt x="404" y="458"/>
                  </a:lnTo>
                  <a:lnTo>
                    <a:pt x="433" y="434"/>
                  </a:lnTo>
                  <a:lnTo>
                    <a:pt x="456" y="405"/>
                  </a:lnTo>
                  <a:lnTo>
                    <a:pt x="475" y="371"/>
                  </a:lnTo>
                  <a:lnTo>
                    <a:pt x="486" y="336"/>
                  </a:lnTo>
                  <a:lnTo>
                    <a:pt x="493" y="297"/>
                  </a:lnTo>
                  <a:lnTo>
                    <a:pt x="430" y="297"/>
                  </a:lnTo>
                  <a:lnTo>
                    <a:pt x="430" y="278"/>
                  </a:lnTo>
                  <a:lnTo>
                    <a:pt x="493" y="278"/>
                  </a:lnTo>
                  <a:lnTo>
                    <a:pt x="486" y="240"/>
                  </a:lnTo>
                  <a:lnTo>
                    <a:pt x="475" y="203"/>
                  </a:lnTo>
                  <a:lnTo>
                    <a:pt x="456" y="171"/>
                  </a:lnTo>
                  <a:lnTo>
                    <a:pt x="433" y="142"/>
                  </a:lnTo>
                  <a:lnTo>
                    <a:pt x="404" y="118"/>
                  </a:lnTo>
                  <a:lnTo>
                    <a:pt x="370" y="99"/>
                  </a:lnTo>
                  <a:lnTo>
                    <a:pt x="335" y="87"/>
                  </a:lnTo>
                  <a:lnTo>
                    <a:pt x="295" y="81"/>
                  </a:lnTo>
                  <a:lnTo>
                    <a:pt x="295" y="144"/>
                  </a:lnTo>
                  <a:lnTo>
                    <a:pt x="277" y="144"/>
                  </a:lnTo>
                  <a:lnTo>
                    <a:pt x="277" y="81"/>
                  </a:lnTo>
                  <a:close/>
                  <a:moveTo>
                    <a:pt x="277" y="0"/>
                  </a:moveTo>
                  <a:lnTo>
                    <a:pt x="295" y="0"/>
                  </a:lnTo>
                  <a:lnTo>
                    <a:pt x="295" y="63"/>
                  </a:lnTo>
                  <a:lnTo>
                    <a:pt x="333" y="68"/>
                  </a:lnTo>
                  <a:lnTo>
                    <a:pt x="369" y="79"/>
                  </a:lnTo>
                  <a:lnTo>
                    <a:pt x="401" y="96"/>
                  </a:lnTo>
                  <a:lnTo>
                    <a:pt x="431" y="117"/>
                  </a:lnTo>
                  <a:lnTo>
                    <a:pt x="458" y="142"/>
                  </a:lnTo>
                  <a:lnTo>
                    <a:pt x="479" y="172"/>
                  </a:lnTo>
                  <a:lnTo>
                    <a:pt x="494" y="205"/>
                  </a:lnTo>
                  <a:lnTo>
                    <a:pt x="506" y="240"/>
                  </a:lnTo>
                  <a:lnTo>
                    <a:pt x="510" y="278"/>
                  </a:lnTo>
                  <a:lnTo>
                    <a:pt x="573" y="278"/>
                  </a:lnTo>
                  <a:lnTo>
                    <a:pt x="573" y="297"/>
                  </a:lnTo>
                  <a:lnTo>
                    <a:pt x="510" y="297"/>
                  </a:lnTo>
                  <a:lnTo>
                    <a:pt x="506" y="335"/>
                  </a:lnTo>
                  <a:lnTo>
                    <a:pt x="494" y="370"/>
                  </a:lnTo>
                  <a:lnTo>
                    <a:pt x="479" y="403"/>
                  </a:lnTo>
                  <a:lnTo>
                    <a:pt x="458" y="433"/>
                  </a:lnTo>
                  <a:lnTo>
                    <a:pt x="431" y="459"/>
                  </a:lnTo>
                  <a:lnTo>
                    <a:pt x="401" y="480"/>
                  </a:lnTo>
                  <a:lnTo>
                    <a:pt x="369" y="496"/>
                  </a:lnTo>
                  <a:lnTo>
                    <a:pt x="333" y="508"/>
                  </a:lnTo>
                  <a:lnTo>
                    <a:pt x="295" y="512"/>
                  </a:lnTo>
                  <a:lnTo>
                    <a:pt x="295" y="575"/>
                  </a:lnTo>
                  <a:lnTo>
                    <a:pt x="277" y="575"/>
                  </a:lnTo>
                  <a:lnTo>
                    <a:pt x="277" y="512"/>
                  </a:lnTo>
                  <a:lnTo>
                    <a:pt x="239" y="508"/>
                  </a:lnTo>
                  <a:lnTo>
                    <a:pt x="204" y="496"/>
                  </a:lnTo>
                  <a:lnTo>
                    <a:pt x="171" y="480"/>
                  </a:lnTo>
                  <a:lnTo>
                    <a:pt x="141" y="459"/>
                  </a:lnTo>
                  <a:lnTo>
                    <a:pt x="116" y="433"/>
                  </a:lnTo>
                  <a:lnTo>
                    <a:pt x="95" y="403"/>
                  </a:lnTo>
                  <a:lnTo>
                    <a:pt x="78" y="370"/>
                  </a:lnTo>
                  <a:lnTo>
                    <a:pt x="68" y="335"/>
                  </a:lnTo>
                  <a:lnTo>
                    <a:pt x="63" y="297"/>
                  </a:lnTo>
                  <a:lnTo>
                    <a:pt x="0" y="297"/>
                  </a:lnTo>
                  <a:lnTo>
                    <a:pt x="0" y="278"/>
                  </a:lnTo>
                  <a:lnTo>
                    <a:pt x="63" y="278"/>
                  </a:lnTo>
                  <a:lnTo>
                    <a:pt x="68" y="240"/>
                  </a:lnTo>
                  <a:lnTo>
                    <a:pt x="78" y="205"/>
                  </a:lnTo>
                  <a:lnTo>
                    <a:pt x="95" y="172"/>
                  </a:lnTo>
                  <a:lnTo>
                    <a:pt x="116" y="142"/>
                  </a:lnTo>
                  <a:lnTo>
                    <a:pt x="141" y="117"/>
                  </a:lnTo>
                  <a:lnTo>
                    <a:pt x="171" y="96"/>
                  </a:lnTo>
                  <a:lnTo>
                    <a:pt x="204" y="79"/>
                  </a:lnTo>
                  <a:lnTo>
                    <a:pt x="239" y="68"/>
                  </a:lnTo>
                  <a:lnTo>
                    <a:pt x="277" y="63"/>
                  </a:lnTo>
                  <a:lnTo>
                    <a:pt x="27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89" name="Freeform 25">
              <a:extLst>
                <a:ext uri="{FF2B5EF4-FFF2-40B4-BE49-F238E27FC236}">
                  <a16:creationId xmlns:a16="http://schemas.microsoft.com/office/drawing/2014/main" id="{FEFEA439-77BC-4BF7-AC91-D10E03B6E98F}"/>
                </a:ext>
              </a:extLst>
            </p:cNvPr>
            <p:cNvSpPr>
              <a:spLocks noEditPoints="1"/>
            </p:cNvSpPr>
            <p:nvPr/>
          </p:nvSpPr>
          <p:spPr bwMode="auto">
            <a:xfrm>
              <a:off x="10732068" y="4700836"/>
              <a:ext cx="375939" cy="367874"/>
            </a:xfrm>
            <a:custGeom>
              <a:avLst/>
              <a:gdLst>
                <a:gd name="T0" fmla="*/ 31 w 606"/>
                <a:gd name="T1" fmla="*/ 556 h 593"/>
                <a:gd name="T2" fmla="*/ 81 w 606"/>
                <a:gd name="T3" fmla="*/ 560 h 593"/>
                <a:gd name="T4" fmla="*/ 110 w 606"/>
                <a:gd name="T5" fmla="*/ 375 h 593"/>
                <a:gd name="T6" fmla="*/ 101 w 606"/>
                <a:gd name="T7" fmla="*/ 441 h 593"/>
                <a:gd name="T8" fmla="*/ 60 w 606"/>
                <a:gd name="T9" fmla="*/ 506 h 593"/>
                <a:gd name="T10" fmla="*/ 63 w 606"/>
                <a:gd name="T11" fmla="*/ 509 h 593"/>
                <a:gd name="T12" fmla="*/ 105 w 606"/>
                <a:gd name="T13" fmla="*/ 552 h 593"/>
                <a:gd name="T14" fmla="*/ 106 w 606"/>
                <a:gd name="T15" fmla="*/ 553 h 593"/>
                <a:gd name="T16" fmla="*/ 164 w 606"/>
                <a:gd name="T17" fmla="*/ 514 h 593"/>
                <a:gd name="T18" fmla="*/ 222 w 606"/>
                <a:gd name="T19" fmla="*/ 501 h 593"/>
                <a:gd name="T20" fmla="*/ 110 w 606"/>
                <a:gd name="T21" fmla="*/ 375 h 593"/>
                <a:gd name="T22" fmla="*/ 106 w 606"/>
                <a:gd name="T23" fmla="*/ 338 h 593"/>
                <a:gd name="T24" fmla="*/ 579 w 606"/>
                <a:gd name="T25" fmla="*/ 123 h 593"/>
                <a:gd name="T26" fmla="*/ 485 w 606"/>
                <a:gd name="T27" fmla="*/ 0 h 593"/>
                <a:gd name="T28" fmla="*/ 493 w 606"/>
                <a:gd name="T29" fmla="*/ 4 h 593"/>
                <a:gd name="T30" fmla="*/ 604 w 606"/>
                <a:gd name="T31" fmla="*/ 118 h 593"/>
                <a:gd name="T32" fmla="*/ 604 w 606"/>
                <a:gd name="T33" fmla="*/ 126 h 593"/>
                <a:gd name="T34" fmla="*/ 281 w 606"/>
                <a:gd name="T35" fmla="*/ 530 h 593"/>
                <a:gd name="T36" fmla="*/ 280 w 606"/>
                <a:gd name="T37" fmla="*/ 531 h 593"/>
                <a:gd name="T38" fmla="*/ 279 w 606"/>
                <a:gd name="T39" fmla="*/ 532 h 593"/>
                <a:gd name="T40" fmla="*/ 277 w 606"/>
                <a:gd name="T41" fmla="*/ 534 h 593"/>
                <a:gd name="T42" fmla="*/ 275 w 606"/>
                <a:gd name="T43" fmla="*/ 534 h 593"/>
                <a:gd name="T44" fmla="*/ 273 w 606"/>
                <a:gd name="T45" fmla="*/ 535 h 593"/>
                <a:gd name="T46" fmla="*/ 272 w 606"/>
                <a:gd name="T47" fmla="*/ 535 h 593"/>
                <a:gd name="T48" fmla="*/ 269 w 606"/>
                <a:gd name="T49" fmla="*/ 534 h 593"/>
                <a:gd name="T50" fmla="*/ 268 w 606"/>
                <a:gd name="T51" fmla="*/ 534 h 593"/>
                <a:gd name="T52" fmla="*/ 246 w 606"/>
                <a:gd name="T53" fmla="*/ 526 h 593"/>
                <a:gd name="T54" fmla="*/ 195 w 606"/>
                <a:gd name="T55" fmla="*/ 527 h 593"/>
                <a:gd name="T56" fmla="*/ 140 w 606"/>
                <a:gd name="T57" fmla="*/ 553 h 593"/>
                <a:gd name="T58" fmla="*/ 111 w 606"/>
                <a:gd name="T59" fmla="*/ 580 h 593"/>
                <a:gd name="T60" fmla="*/ 102 w 606"/>
                <a:gd name="T61" fmla="*/ 580 h 593"/>
                <a:gd name="T62" fmla="*/ 97 w 606"/>
                <a:gd name="T63" fmla="*/ 576 h 593"/>
                <a:gd name="T64" fmla="*/ 80 w 606"/>
                <a:gd name="T65" fmla="*/ 591 h 593"/>
                <a:gd name="T66" fmla="*/ 72 w 606"/>
                <a:gd name="T67" fmla="*/ 593 h 593"/>
                <a:gd name="T68" fmla="*/ 4 w 606"/>
                <a:gd name="T69" fmla="*/ 570 h 593"/>
                <a:gd name="T70" fmla="*/ 0 w 606"/>
                <a:gd name="T71" fmla="*/ 564 h 593"/>
                <a:gd name="T72" fmla="*/ 1 w 606"/>
                <a:gd name="T73" fmla="*/ 556 h 593"/>
                <a:gd name="T74" fmla="*/ 39 w 606"/>
                <a:gd name="T75" fmla="*/ 517 h 593"/>
                <a:gd name="T76" fmla="*/ 34 w 606"/>
                <a:gd name="T77" fmla="*/ 510 h 593"/>
                <a:gd name="T78" fmla="*/ 34 w 606"/>
                <a:gd name="T79" fmla="*/ 502 h 593"/>
                <a:gd name="T80" fmla="*/ 58 w 606"/>
                <a:gd name="T81" fmla="*/ 472 h 593"/>
                <a:gd name="T82" fmla="*/ 84 w 606"/>
                <a:gd name="T83" fmla="*/ 420 h 593"/>
                <a:gd name="T84" fmla="*/ 86 w 606"/>
                <a:gd name="T85" fmla="*/ 367 h 593"/>
                <a:gd name="T86" fmla="*/ 79 w 606"/>
                <a:gd name="T87" fmla="*/ 342 h 593"/>
                <a:gd name="T88" fmla="*/ 79 w 606"/>
                <a:gd name="T89" fmla="*/ 340 h 593"/>
                <a:gd name="T90" fmla="*/ 77 w 606"/>
                <a:gd name="T91" fmla="*/ 338 h 593"/>
                <a:gd name="T92" fmla="*/ 79 w 606"/>
                <a:gd name="T93" fmla="*/ 336 h 593"/>
                <a:gd name="T94" fmla="*/ 79 w 606"/>
                <a:gd name="T95" fmla="*/ 333 h 593"/>
                <a:gd name="T96" fmla="*/ 80 w 606"/>
                <a:gd name="T97" fmla="*/ 332 h 593"/>
                <a:gd name="T98" fmla="*/ 81 w 606"/>
                <a:gd name="T99" fmla="*/ 329 h 593"/>
                <a:gd name="T100" fmla="*/ 81 w 606"/>
                <a:gd name="T101" fmla="*/ 329 h 593"/>
                <a:gd name="T102" fmla="*/ 477 w 606"/>
                <a:gd name="T103" fmla="*/ 3 h 593"/>
                <a:gd name="T104" fmla="*/ 485 w 606"/>
                <a:gd name="T105"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6" h="593">
                  <a:moveTo>
                    <a:pt x="55" y="532"/>
                  </a:moveTo>
                  <a:lnTo>
                    <a:pt x="31" y="556"/>
                  </a:lnTo>
                  <a:lnTo>
                    <a:pt x="72" y="569"/>
                  </a:lnTo>
                  <a:lnTo>
                    <a:pt x="81" y="560"/>
                  </a:lnTo>
                  <a:lnTo>
                    <a:pt x="55" y="532"/>
                  </a:lnTo>
                  <a:close/>
                  <a:moveTo>
                    <a:pt x="110" y="375"/>
                  </a:moveTo>
                  <a:lnTo>
                    <a:pt x="110" y="408"/>
                  </a:lnTo>
                  <a:lnTo>
                    <a:pt x="101" y="441"/>
                  </a:lnTo>
                  <a:lnTo>
                    <a:pt x="84" y="473"/>
                  </a:lnTo>
                  <a:lnTo>
                    <a:pt x="60" y="506"/>
                  </a:lnTo>
                  <a:lnTo>
                    <a:pt x="63" y="509"/>
                  </a:lnTo>
                  <a:lnTo>
                    <a:pt x="63" y="509"/>
                  </a:lnTo>
                  <a:lnTo>
                    <a:pt x="63" y="509"/>
                  </a:lnTo>
                  <a:lnTo>
                    <a:pt x="105" y="552"/>
                  </a:lnTo>
                  <a:lnTo>
                    <a:pt x="105" y="552"/>
                  </a:lnTo>
                  <a:lnTo>
                    <a:pt x="106" y="553"/>
                  </a:lnTo>
                  <a:lnTo>
                    <a:pt x="135" y="531"/>
                  </a:lnTo>
                  <a:lnTo>
                    <a:pt x="164" y="514"/>
                  </a:lnTo>
                  <a:lnTo>
                    <a:pt x="192" y="505"/>
                  </a:lnTo>
                  <a:lnTo>
                    <a:pt x="222" y="501"/>
                  </a:lnTo>
                  <a:lnTo>
                    <a:pt x="235" y="502"/>
                  </a:lnTo>
                  <a:lnTo>
                    <a:pt x="110" y="375"/>
                  </a:lnTo>
                  <a:close/>
                  <a:moveTo>
                    <a:pt x="484" y="26"/>
                  </a:moveTo>
                  <a:lnTo>
                    <a:pt x="106" y="338"/>
                  </a:lnTo>
                  <a:lnTo>
                    <a:pt x="272" y="506"/>
                  </a:lnTo>
                  <a:lnTo>
                    <a:pt x="579" y="123"/>
                  </a:lnTo>
                  <a:lnTo>
                    <a:pt x="484" y="26"/>
                  </a:lnTo>
                  <a:close/>
                  <a:moveTo>
                    <a:pt x="485" y="0"/>
                  </a:moveTo>
                  <a:lnTo>
                    <a:pt x="489" y="1"/>
                  </a:lnTo>
                  <a:lnTo>
                    <a:pt x="493" y="4"/>
                  </a:lnTo>
                  <a:lnTo>
                    <a:pt x="602" y="114"/>
                  </a:lnTo>
                  <a:lnTo>
                    <a:pt x="604" y="118"/>
                  </a:lnTo>
                  <a:lnTo>
                    <a:pt x="606" y="122"/>
                  </a:lnTo>
                  <a:lnTo>
                    <a:pt x="604" y="126"/>
                  </a:lnTo>
                  <a:lnTo>
                    <a:pt x="603" y="129"/>
                  </a:lnTo>
                  <a:lnTo>
                    <a:pt x="281" y="530"/>
                  </a:lnTo>
                  <a:lnTo>
                    <a:pt x="281" y="531"/>
                  </a:lnTo>
                  <a:lnTo>
                    <a:pt x="280" y="531"/>
                  </a:lnTo>
                  <a:lnTo>
                    <a:pt x="280" y="531"/>
                  </a:lnTo>
                  <a:lnTo>
                    <a:pt x="279" y="532"/>
                  </a:lnTo>
                  <a:lnTo>
                    <a:pt x="279" y="532"/>
                  </a:lnTo>
                  <a:lnTo>
                    <a:pt x="277" y="534"/>
                  </a:lnTo>
                  <a:lnTo>
                    <a:pt x="276" y="534"/>
                  </a:lnTo>
                  <a:lnTo>
                    <a:pt x="275" y="534"/>
                  </a:lnTo>
                  <a:lnTo>
                    <a:pt x="275" y="535"/>
                  </a:lnTo>
                  <a:lnTo>
                    <a:pt x="273" y="535"/>
                  </a:lnTo>
                  <a:lnTo>
                    <a:pt x="272" y="535"/>
                  </a:lnTo>
                  <a:lnTo>
                    <a:pt x="272" y="535"/>
                  </a:lnTo>
                  <a:lnTo>
                    <a:pt x="271" y="535"/>
                  </a:lnTo>
                  <a:lnTo>
                    <a:pt x="269" y="534"/>
                  </a:lnTo>
                  <a:lnTo>
                    <a:pt x="269" y="534"/>
                  </a:lnTo>
                  <a:lnTo>
                    <a:pt x="268" y="534"/>
                  </a:lnTo>
                  <a:lnTo>
                    <a:pt x="268" y="534"/>
                  </a:lnTo>
                  <a:lnTo>
                    <a:pt x="246" y="526"/>
                  </a:lnTo>
                  <a:lnTo>
                    <a:pt x="222" y="523"/>
                  </a:lnTo>
                  <a:lnTo>
                    <a:pt x="195" y="527"/>
                  </a:lnTo>
                  <a:lnTo>
                    <a:pt x="167" y="538"/>
                  </a:lnTo>
                  <a:lnTo>
                    <a:pt x="140" y="553"/>
                  </a:lnTo>
                  <a:lnTo>
                    <a:pt x="114" y="577"/>
                  </a:lnTo>
                  <a:lnTo>
                    <a:pt x="111" y="580"/>
                  </a:lnTo>
                  <a:lnTo>
                    <a:pt x="106" y="580"/>
                  </a:lnTo>
                  <a:lnTo>
                    <a:pt x="102" y="580"/>
                  </a:lnTo>
                  <a:lnTo>
                    <a:pt x="98" y="577"/>
                  </a:lnTo>
                  <a:lnTo>
                    <a:pt x="97" y="576"/>
                  </a:lnTo>
                  <a:lnTo>
                    <a:pt x="82" y="590"/>
                  </a:lnTo>
                  <a:lnTo>
                    <a:pt x="80" y="591"/>
                  </a:lnTo>
                  <a:lnTo>
                    <a:pt x="75" y="593"/>
                  </a:lnTo>
                  <a:lnTo>
                    <a:pt x="72" y="593"/>
                  </a:lnTo>
                  <a:lnTo>
                    <a:pt x="8" y="572"/>
                  </a:lnTo>
                  <a:lnTo>
                    <a:pt x="4" y="570"/>
                  </a:lnTo>
                  <a:lnTo>
                    <a:pt x="1" y="568"/>
                  </a:lnTo>
                  <a:lnTo>
                    <a:pt x="0" y="564"/>
                  </a:lnTo>
                  <a:lnTo>
                    <a:pt x="0" y="560"/>
                  </a:lnTo>
                  <a:lnTo>
                    <a:pt x="1" y="556"/>
                  </a:lnTo>
                  <a:lnTo>
                    <a:pt x="3" y="553"/>
                  </a:lnTo>
                  <a:lnTo>
                    <a:pt x="39" y="517"/>
                  </a:lnTo>
                  <a:lnTo>
                    <a:pt x="37" y="514"/>
                  </a:lnTo>
                  <a:lnTo>
                    <a:pt x="34" y="510"/>
                  </a:lnTo>
                  <a:lnTo>
                    <a:pt x="33" y="506"/>
                  </a:lnTo>
                  <a:lnTo>
                    <a:pt x="34" y="502"/>
                  </a:lnTo>
                  <a:lnTo>
                    <a:pt x="37" y="498"/>
                  </a:lnTo>
                  <a:lnTo>
                    <a:pt x="58" y="472"/>
                  </a:lnTo>
                  <a:lnTo>
                    <a:pt x="73" y="446"/>
                  </a:lnTo>
                  <a:lnTo>
                    <a:pt x="84" y="420"/>
                  </a:lnTo>
                  <a:lnTo>
                    <a:pt x="88" y="393"/>
                  </a:lnTo>
                  <a:lnTo>
                    <a:pt x="86" y="367"/>
                  </a:lnTo>
                  <a:lnTo>
                    <a:pt x="79" y="342"/>
                  </a:lnTo>
                  <a:lnTo>
                    <a:pt x="79" y="342"/>
                  </a:lnTo>
                  <a:lnTo>
                    <a:pt x="79" y="341"/>
                  </a:lnTo>
                  <a:lnTo>
                    <a:pt x="79" y="340"/>
                  </a:lnTo>
                  <a:lnTo>
                    <a:pt x="79" y="338"/>
                  </a:lnTo>
                  <a:lnTo>
                    <a:pt x="77" y="338"/>
                  </a:lnTo>
                  <a:lnTo>
                    <a:pt x="77" y="337"/>
                  </a:lnTo>
                  <a:lnTo>
                    <a:pt x="79" y="336"/>
                  </a:lnTo>
                  <a:lnTo>
                    <a:pt x="79" y="334"/>
                  </a:lnTo>
                  <a:lnTo>
                    <a:pt x="79" y="333"/>
                  </a:lnTo>
                  <a:lnTo>
                    <a:pt x="79" y="333"/>
                  </a:lnTo>
                  <a:lnTo>
                    <a:pt x="80" y="332"/>
                  </a:lnTo>
                  <a:lnTo>
                    <a:pt x="80" y="330"/>
                  </a:lnTo>
                  <a:lnTo>
                    <a:pt x="81" y="329"/>
                  </a:lnTo>
                  <a:lnTo>
                    <a:pt x="81" y="329"/>
                  </a:lnTo>
                  <a:lnTo>
                    <a:pt x="81" y="329"/>
                  </a:lnTo>
                  <a:lnTo>
                    <a:pt x="82" y="329"/>
                  </a:lnTo>
                  <a:lnTo>
                    <a:pt x="477" y="3"/>
                  </a:lnTo>
                  <a:lnTo>
                    <a:pt x="481" y="1"/>
                  </a:lnTo>
                  <a:lnTo>
                    <a:pt x="48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90" name="Oval 189">
              <a:extLst>
                <a:ext uri="{FF2B5EF4-FFF2-40B4-BE49-F238E27FC236}">
                  <a16:creationId xmlns:a16="http://schemas.microsoft.com/office/drawing/2014/main" id="{D3BD90E6-7D8C-41AA-A3EE-D81736B37737}"/>
                </a:ext>
              </a:extLst>
            </p:cNvPr>
            <p:cNvSpPr/>
            <p:nvPr/>
          </p:nvSpPr>
          <p:spPr>
            <a:xfrm>
              <a:off x="6012538" y="2391272"/>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1" name="Oval 190">
              <a:extLst>
                <a:ext uri="{FF2B5EF4-FFF2-40B4-BE49-F238E27FC236}">
                  <a16:creationId xmlns:a16="http://schemas.microsoft.com/office/drawing/2014/main" id="{712D7D46-760F-4E2E-AA8C-DFF8D13F029B}"/>
                </a:ext>
              </a:extLst>
            </p:cNvPr>
            <p:cNvSpPr/>
            <p:nvPr/>
          </p:nvSpPr>
          <p:spPr>
            <a:xfrm>
              <a:off x="5726788" y="30294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2" name="Oval 191">
              <a:extLst>
                <a:ext uri="{FF2B5EF4-FFF2-40B4-BE49-F238E27FC236}">
                  <a16:creationId xmlns:a16="http://schemas.microsoft.com/office/drawing/2014/main" id="{157D15D5-7187-4D1B-9DB6-5D7A81AF33A1}"/>
                </a:ext>
              </a:extLst>
            </p:cNvPr>
            <p:cNvSpPr/>
            <p:nvPr/>
          </p:nvSpPr>
          <p:spPr>
            <a:xfrm>
              <a:off x="6660238" y="3296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3" name="Oval 192">
              <a:extLst>
                <a:ext uri="{FF2B5EF4-FFF2-40B4-BE49-F238E27FC236}">
                  <a16:creationId xmlns:a16="http://schemas.microsoft.com/office/drawing/2014/main" id="{9714E8E8-3EA8-444A-ADB7-7005584B5A80}"/>
                </a:ext>
              </a:extLst>
            </p:cNvPr>
            <p:cNvSpPr/>
            <p:nvPr/>
          </p:nvSpPr>
          <p:spPr>
            <a:xfrm>
              <a:off x="6031588" y="4096247"/>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4" name="Oval 193">
              <a:extLst>
                <a:ext uri="{FF2B5EF4-FFF2-40B4-BE49-F238E27FC236}">
                  <a16:creationId xmlns:a16="http://schemas.microsoft.com/office/drawing/2014/main" id="{90F061DF-C463-400F-B282-17D36945E19D}"/>
                </a:ext>
              </a:extLst>
            </p:cNvPr>
            <p:cNvSpPr/>
            <p:nvPr/>
          </p:nvSpPr>
          <p:spPr>
            <a:xfrm>
              <a:off x="5402938" y="4172447"/>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95" name="Oval 194">
              <a:extLst>
                <a:ext uri="{FF2B5EF4-FFF2-40B4-BE49-F238E27FC236}">
                  <a16:creationId xmlns:a16="http://schemas.microsoft.com/office/drawing/2014/main" id="{3DA993D3-8FC3-4C9C-B246-D5DA83729FBC}"/>
                </a:ext>
              </a:extLst>
            </p:cNvPr>
            <p:cNvSpPr/>
            <p:nvPr/>
          </p:nvSpPr>
          <p:spPr>
            <a:xfrm>
              <a:off x="6031588" y="5384651"/>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grpSp>
          <p:nvGrpSpPr>
            <p:cNvPr id="196" name="Group 195">
              <a:extLst>
                <a:ext uri="{FF2B5EF4-FFF2-40B4-BE49-F238E27FC236}">
                  <a16:creationId xmlns:a16="http://schemas.microsoft.com/office/drawing/2014/main" id="{2EAAAA80-6AA6-4B88-BA17-08747220D32C}"/>
                </a:ext>
              </a:extLst>
            </p:cNvPr>
            <p:cNvGrpSpPr/>
            <p:nvPr/>
          </p:nvGrpSpPr>
          <p:grpSpPr>
            <a:xfrm>
              <a:off x="6075676" y="3678719"/>
              <a:ext cx="1914389" cy="488333"/>
              <a:chOff x="6054188" y="4906626"/>
              <a:chExt cx="1914389" cy="554225"/>
            </a:xfrm>
          </p:grpSpPr>
          <p:cxnSp>
            <p:nvCxnSpPr>
              <p:cNvPr id="197" name="Straight Connector 196">
                <a:extLst>
                  <a:ext uri="{FF2B5EF4-FFF2-40B4-BE49-F238E27FC236}">
                    <a16:creationId xmlns:a16="http://schemas.microsoft.com/office/drawing/2014/main" id="{5B4160A7-240A-45FD-9764-7E48B26F4450}"/>
                  </a:ext>
                </a:extLst>
              </p:cNvPr>
              <p:cNvCxnSpPr/>
              <p:nvPr/>
            </p:nvCxnSpPr>
            <p:spPr>
              <a:xfrm flipH="1">
                <a:off x="6987425" y="4908401"/>
                <a:ext cx="981152"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856B18EE-B924-4C1C-B382-F81668C1909A}"/>
                  </a:ext>
                </a:extLst>
              </p:cNvPr>
              <p:cNvCxnSpPr/>
              <p:nvPr/>
            </p:nvCxnSpPr>
            <p:spPr>
              <a:xfrm rot="5400000" flipH="1">
                <a:off x="6710312" y="5183739"/>
                <a:ext cx="554225"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1741E2E2-793A-415B-8302-FF2E6094B068}"/>
                  </a:ext>
                </a:extLst>
              </p:cNvPr>
              <p:cNvCxnSpPr/>
              <p:nvPr/>
            </p:nvCxnSpPr>
            <p:spPr>
              <a:xfrm flipH="1">
                <a:off x="6054188" y="5460851"/>
                <a:ext cx="936159"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35223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58CC1EA6-4DEA-AAB1-884F-C9D66E789771}"/>
              </a:ext>
            </a:extLst>
          </p:cNvPr>
          <p:cNvGraphicFramePr>
            <a:graphicFrameLocks noGrp="1"/>
          </p:cNvGraphicFramePr>
          <p:nvPr>
            <p:ph sz="quarter" idx="13"/>
            <p:extLst>
              <p:ext uri="{D42A27DB-BD31-4B8C-83A1-F6EECF244321}">
                <p14:modId xmlns:p14="http://schemas.microsoft.com/office/powerpoint/2010/main" val="945823332"/>
              </p:ext>
            </p:extLst>
          </p:nvPr>
        </p:nvGraphicFramePr>
        <p:xfrm>
          <a:off x="3266786" y="502920"/>
          <a:ext cx="8166100" cy="5852160"/>
        </p:xfrm>
        <a:graphic>
          <a:graphicData uri="http://schemas.openxmlformats.org/drawingml/2006/table">
            <a:tbl>
              <a:tblPr firstRow="1" bandRow="1">
                <a:tableStyleId>{5C22544A-7EE6-4342-B048-85BDC9FD1C3A}</a:tableStyleId>
              </a:tblPr>
              <a:tblGrid>
                <a:gridCol w="2016991">
                  <a:extLst>
                    <a:ext uri="{9D8B030D-6E8A-4147-A177-3AD203B41FA5}">
                      <a16:colId xmlns:a16="http://schemas.microsoft.com/office/drawing/2014/main" val="1320043259"/>
                    </a:ext>
                  </a:extLst>
                </a:gridCol>
                <a:gridCol w="6149109">
                  <a:extLst>
                    <a:ext uri="{9D8B030D-6E8A-4147-A177-3AD203B41FA5}">
                      <a16:colId xmlns:a16="http://schemas.microsoft.com/office/drawing/2014/main" val="3825795295"/>
                    </a:ext>
                  </a:extLst>
                </a:gridCol>
              </a:tblGrid>
              <a:tr h="370840">
                <a:tc>
                  <a:txBody>
                    <a:bodyPr/>
                    <a:lstStyle/>
                    <a:p>
                      <a:r>
                        <a:rPr lang="en-IN" dirty="0"/>
                        <a:t>Day</a:t>
                      </a:r>
                    </a:p>
                  </a:txBody>
                  <a:tcPr/>
                </a:tc>
                <a:tc>
                  <a:txBody>
                    <a:bodyPr/>
                    <a:lstStyle/>
                    <a:p>
                      <a:r>
                        <a:rPr lang="en-IN" dirty="0"/>
                        <a:t>Plan</a:t>
                      </a:r>
                    </a:p>
                  </a:txBody>
                  <a:tcPr/>
                </a:tc>
                <a:extLst>
                  <a:ext uri="{0D108BD9-81ED-4DB2-BD59-A6C34878D82A}">
                    <a16:rowId xmlns:a16="http://schemas.microsoft.com/office/drawing/2014/main" val="4193486113"/>
                  </a:ext>
                </a:extLst>
              </a:tr>
              <a:tr h="370840">
                <a:tc>
                  <a:txBody>
                    <a:bodyPr/>
                    <a:lstStyle/>
                    <a:p>
                      <a:r>
                        <a:rPr lang="en-IN" sz="1800" dirty="0">
                          <a:solidFill>
                            <a:schemeClr val="bg2">
                              <a:lumMod val="10000"/>
                            </a:schemeClr>
                          </a:solidFill>
                        </a:rPr>
                        <a:t>Day 1</a:t>
                      </a:r>
                    </a:p>
                    <a:p>
                      <a:r>
                        <a:rPr lang="en-IN" sz="1800" dirty="0">
                          <a:solidFill>
                            <a:schemeClr val="bg2">
                              <a:lumMod val="10000"/>
                            </a:schemeClr>
                          </a:solidFill>
                        </a:rPr>
                        <a:t>(AI Introduction)</a:t>
                      </a:r>
                    </a:p>
                  </a:txBody>
                  <a:tcPr anchor="ctr"/>
                </a:tc>
                <a:tc>
                  <a:txBody>
                    <a:bodyPr/>
                    <a:lstStyle/>
                    <a:p>
                      <a:r>
                        <a:rPr lang="en-US" sz="1400" dirty="0">
                          <a:solidFill>
                            <a:schemeClr val="bg2">
                              <a:lumMod val="10000"/>
                            </a:schemeClr>
                          </a:solidFill>
                        </a:rPr>
                        <a:t>Introduction to the course</a:t>
                      </a:r>
                    </a:p>
                    <a:p>
                      <a:r>
                        <a:rPr lang="en-US" sz="1400" dirty="0">
                          <a:solidFill>
                            <a:schemeClr val="bg2">
                              <a:lumMod val="10000"/>
                            </a:schemeClr>
                          </a:solidFill>
                        </a:rPr>
                        <a:t>Introduction to Machine Learning</a:t>
                      </a:r>
                    </a:p>
                    <a:p>
                      <a:r>
                        <a:rPr lang="en-US" sz="1400" dirty="0">
                          <a:solidFill>
                            <a:schemeClr val="bg2">
                              <a:lumMod val="10000"/>
                            </a:schemeClr>
                          </a:solidFill>
                        </a:rPr>
                        <a:t>Supervised Learning: </a:t>
                      </a:r>
                      <a:r>
                        <a:rPr lang="en-US" sz="1400" dirty="0" err="1">
                          <a:solidFill>
                            <a:schemeClr val="bg2">
                              <a:lumMod val="10000"/>
                            </a:schemeClr>
                          </a:solidFill>
                        </a:rPr>
                        <a:t>regression,classification</a:t>
                      </a:r>
                      <a:endParaRPr lang="en-US" sz="1400" dirty="0">
                        <a:solidFill>
                          <a:schemeClr val="bg2">
                            <a:lumMod val="10000"/>
                          </a:schemeClr>
                        </a:solidFill>
                      </a:endParaRPr>
                    </a:p>
                    <a:p>
                      <a:r>
                        <a:rPr lang="en-US" sz="1400" dirty="0">
                          <a:solidFill>
                            <a:schemeClr val="bg2">
                              <a:lumMod val="10000"/>
                            </a:schemeClr>
                          </a:solidFill>
                        </a:rPr>
                        <a:t>Unsupervised learning : Clustering</a:t>
                      </a:r>
                    </a:p>
                    <a:p>
                      <a:r>
                        <a:rPr lang="en-US" sz="1400" dirty="0">
                          <a:solidFill>
                            <a:schemeClr val="bg2">
                              <a:lumMod val="10000"/>
                            </a:schemeClr>
                          </a:solidFill>
                        </a:rPr>
                        <a:t>Deep learning : neural network for text and vision </a:t>
                      </a:r>
                      <a:r>
                        <a:rPr lang="en-US" sz="1400" dirty="0" err="1">
                          <a:solidFill>
                            <a:schemeClr val="bg2">
                              <a:lumMod val="10000"/>
                            </a:schemeClr>
                          </a:solidFill>
                        </a:rPr>
                        <a:t>usecase</a:t>
                      </a:r>
                      <a:endParaRPr lang="en-US" sz="1400" dirty="0">
                        <a:solidFill>
                          <a:schemeClr val="bg2">
                            <a:lumMod val="10000"/>
                          </a:schemeClr>
                        </a:solidFill>
                      </a:endParaRPr>
                    </a:p>
                    <a:p>
                      <a:r>
                        <a:rPr lang="en-US" sz="1400" dirty="0">
                          <a:solidFill>
                            <a:schemeClr val="bg2">
                              <a:lumMod val="10000"/>
                            </a:schemeClr>
                          </a:solidFill>
                        </a:rPr>
                        <a:t>Analyze Machine Learning Libraries and Tools </a:t>
                      </a:r>
                    </a:p>
                    <a:p>
                      <a:r>
                        <a:rPr lang="en-US" sz="1400" dirty="0">
                          <a:solidFill>
                            <a:schemeClr val="bg2">
                              <a:lumMod val="10000"/>
                            </a:schemeClr>
                          </a:solidFill>
                        </a:rPr>
                        <a:t>Practical problems : bias and fairness, deploying ML models in production, Monitoring and scaling ML systems</a:t>
                      </a:r>
                    </a:p>
                    <a:p>
                      <a:r>
                        <a:rPr lang="en-US" sz="1400" dirty="0">
                          <a:solidFill>
                            <a:schemeClr val="bg2">
                              <a:lumMod val="10000"/>
                            </a:schemeClr>
                          </a:solidFill>
                        </a:rPr>
                        <a:t>hands on – project/</a:t>
                      </a:r>
                      <a:r>
                        <a:rPr lang="en-US" sz="1400" dirty="0" err="1">
                          <a:solidFill>
                            <a:schemeClr val="bg2">
                              <a:lumMod val="10000"/>
                            </a:schemeClr>
                          </a:solidFill>
                        </a:rPr>
                        <a:t>casestudy</a:t>
                      </a:r>
                      <a:endParaRPr lang="en-US" sz="1400" dirty="0">
                        <a:solidFill>
                          <a:schemeClr val="bg2">
                            <a:lumMod val="10000"/>
                          </a:schemeClr>
                        </a:solidFill>
                      </a:endParaRPr>
                    </a:p>
                  </a:txBody>
                  <a:tcPr/>
                </a:tc>
                <a:extLst>
                  <a:ext uri="{0D108BD9-81ED-4DB2-BD59-A6C34878D82A}">
                    <a16:rowId xmlns:a16="http://schemas.microsoft.com/office/drawing/2014/main" val="826590681"/>
                  </a:ext>
                </a:extLst>
              </a:tr>
              <a:tr h="370840">
                <a:tc>
                  <a:txBody>
                    <a:bodyPr/>
                    <a:lstStyle/>
                    <a:p>
                      <a:r>
                        <a:rPr lang="en-IN" sz="1800" dirty="0">
                          <a:solidFill>
                            <a:schemeClr val="bg2">
                              <a:lumMod val="10000"/>
                            </a:schemeClr>
                          </a:solidFill>
                        </a:rPr>
                        <a:t>Day 2</a:t>
                      </a:r>
                    </a:p>
                    <a:p>
                      <a:r>
                        <a:rPr lang="en-IN" sz="1800" dirty="0">
                          <a:solidFill>
                            <a:schemeClr val="bg2">
                              <a:lumMod val="10000"/>
                            </a:schemeClr>
                          </a:solidFill>
                        </a:rPr>
                        <a:t>(NLP)</a:t>
                      </a:r>
                    </a:p>
                  </a:txBody>
                  <a:tcPr anchor="ctr"/>
                </a:tc>
                <a:tc>
                  <a:txBody>
                    <a:bodyPr/>
                    <a:lstStyle/>
                    <a:p>
                      <a:pPr marL="0" algn="l" defTabSz="1219170" rtl="0" eaLnBrk="1" latinLnBrk="0" hangingPunct="1"/>
                      <a:r>
                        <a:rPr lang="en-US" sz="1400" kern="1200" dirty="0">
                          <a:solidFill>
                            <a:schemeClr val="bg2">
                              <a:lumMod val="10000"/>
                            </a:schemeClr>
                          </a:solidFill>
                          <a:latin typeface="+mn-lt"/>
                          <a:ea typeface="+mn-ea"/>
                          <a:cs typeface="+mn-cs"/>
                        </a:rPr>
                        <a:t>Introduction to Natural Language Processing</a:t>
                      </a:r>
                    </a:p>
                    <a:p>
                      <a:pPr marL="0" algn="l" defTabSz="1219170" rtl="0" eaLnBrk="1" latinLnBrk="0" hangingPunct="1"/>
                      <a:r>
                        <a:rPr lang="en-US" sz="1400" kern="1200" dirty="0">
                          <a:solidFill>
                            <a:schemeClr val="bg2">
                              <a:lumMod val="10000"/>
                            </a:schemeClr>
                          </a:solidFill>
                          <a:latin typeface="+mn-lt"/>
                          <a:ea typeface="+mn-ea"/>
                          <a:cs typeface="+mn-cs"/>
                        </a:rPr>
                        <a:t>Preprocessing and Text Representation</a:t>
                      </a:r>
                    </a:p>
                    <a:p>
                      <a:pPr marL="0" algn="l" defTabSz="1219170" rtl="0" eaLnBrk="1" latinLnBrk="0" hangingPunct="1"/>
                      <a:r>
                        <a:rPr lang="en-US" sz="1400" kern="1200" dirty="0">
                          <a:solidFill>
                            <a:schemeClr val="bg2">
                              <a:lumMod val="10000"/>
                            </a:schemeClr>
                          </a:solidFill>
                          <a:latin typeface="+mn-lt"/>
                          <a:ea typeface="+mn-ea"/>
                          <a:cs typeface="+mn-cs"/>
                        </a:rPr>
                        <a:t>Text classification</a:t>
                      </a:r>
                    </a:p>
                    <a:p>
                      <a:pPr marL="0" algn="l" defTabSz="1219170" rtl="0" eaLnBrk="1" latinLnBrk="0" hangingPunct="1"/>
                      <a:r>
                        <a:rPr lang="en-US" sz="1400" kern="1200" dirty="0">
                          <a:solidFill>
                            <a:schemeClr val="bg2">
                              <a:lumMod val="10000"/>
                            </a:schemeClr>
                          </a:solidFill>
                          <a:latin typeface="+mn-lt"/>
                          <a:ea typeface="+mn-ea"/>
                          <a:cs typeface="+mn-cs"/>
                        </a:rPr>
                        <a:t>Understand Language Models</a:t>
                      </a:r>
                    </a:p>
                    <a:p>
                      <a:pPr marL="0" algn="l" defTabSz="1219170" rtl="0" eaLnBrk="1" latinLnBrk="0" hangingPunct="1"/>
                      <a:r>
                        <a:rPr lang="en-US" sz="1400" kern="1200" dirty="0">
                          <a:solidFill>
                            <a:schemeClr val="bg2">
                              <a:lumMod val="10000"/>
                            </a:schemeClr>
                          </a:solidFill>
                          <a:latin typeface="+mn-lt"/>
                          <a:ea typeface="+mn-ea"/>
                          <a:cs typeface="+mn-cs"/>
                        </a:rPr>
                        <a:t>Explore Sentiment Analysis and Opinion Mining</a:t>
                      </a:r>
                    </a:p>
                    <a:p>
                      <a:pPr marL="0" algn="l" defTabSz="1219170" rtl="0" eaLnBrk="1" latinLnBrk="0" hangingPunct="1"/>
                      <a:r>
                        <a:rPr lang="en-US" sz="1400" kern="1200" dirty="0" err="1">
                          <a:solidFill>
                            <a:schemeClr val="bg2">
                              <a:lumMod val="10000"/>
                            </a:schemeClr>
                          </a:solidFill>
                          <a:latin typeface="+mn-lt"/>
                          <a:ea typeface="+mn-ea"/>
                          <a:cs typeface="+mn-cs"/>
                        </a:rPr>
                        <a:t>UnderstandText</a:t>
                      </a:r>
                      <a:r>
                        <a:rPr lang="en-US" sz="1400" kern="1200" dirty="0">
                          <a:solidFill>
                            <a:schemeClr val="bg2">
                              <a:lumMod val="10000"/>
                            </a:schemeClr>
                          </a:solidFill>
                          <a:latin typeface="+mn-lt"/>
                          <a:ea typeface="+mn-ea"/>
                          <a:cs typeface="+mn-cs"/>
                        </a:rPr>
                        <a:t> Classification and Categorization </a:t>
                      </a:r>
                    </a:p>
                    <a:p>
                      <a:pPr marL="0" algn="l" defTabSz="1219170" rtl="0" eaLnBrk="1" latinLnBrk="0" hangingPunct="1"/>
                      <a:r>
                        <a:rPr lang="en-US" sz="1400" kern="1200" dirty="0">
                          <a:solidFill>
                            <a:schemeClr val="bg2">
                              <a:lumMod val="10000"/>
                            </a:schemeClr>
                          </a:solidFill>
                          <a:latin typeface="+mn-lt"/>
                          <a:ea typeface="+mn-ea"/>
                          <a:cs typeface="+mn-cs"/>
                        </a:rPr>
                        <a:t>Analyze NLP Libraries and Tools</a:t>
                      </a:r>
                    </a:p>
                    <a:p>
                      <a:pPr marL="0" algn="l" defTabSz="1219170" rtl="0" eaLnBrk="1" latinLnBrk="0" hangingPunct="1"/>
                      <a:r>
                        <a:rPr lang="en-US" sz="1400" kern="1200" dirty="0">
                          <a:solidFill>
                            <a:schemeClr val="bg2">
                              <a:lumMod val="10000"/>
                            </a:schemeClr>
                          </a:solidFill>
                          <a:latin typeface="+mn-lt"/>
                          <a:ea typeface="+mn-ea"/>
                          <a:cs typeface="+mn-cs"/>
                        </a:rPr>
                        <a:t>Word embedding</a:t>
                      </a:r>
                    </a:p>
                    <a:p>
                      <a:pPr marL="0" algn="l" defTabSz="1219170" rtl="0" eaLnBrk="1" latinLnBrk="0" hangingPunct="1"/>
                      <a:r>
                        <a:rPr lang="en-US" sz="1400" kern="1200" dirty="0">
                          <a:solidFill>
                            <a:schemeClr val="bg2">
                              <a:lumMod val="10000"/>
                            </a:schemeClr>
                          </a:solidFill>
                          <a:latin typeface="+mn-lt"/>
                          <a:ea typeface="+mn-ea"/>
                          <a:cs typeface="+mn-cs"/>
                        </a:rPr>
                        <a:t>Explore Named Entity Recognition (NER)</a:t>
                      </a:r>
                    </a:p>
                    <a:p>
                      <a:pPr marL="0" algn="l" defTabSz="1219170" rtl="0" eaLnBrk="1" latinLnBrk="0" hangingPunct="1"/>
                      <a:r>
                        <a:rPr lang="en-US" sz="1400" kern="1200" dirty="0">
                          <a:solidFill>
                            <a:schemeClr val="bg2">
                              <a:lumMod val="10000"/>
                            </a:schemeClr>
                          </a:solidFill>
                          <a:latin typeface="+mn-lt"/>
                          <a:ea typeface="+mn-ea"/>
                          <a:cs typeface="+mn-cs"/>
                        </a:rPr>
                        <a:t>hands on – project/</a:t>
                      </a:r>
                      <a:r>
                        <a:rPr lang="en-US" sz="1400" kern="1200" dirty="0" err="1">
                          <a:solidFill>
                            <a:schemeClr val="bg2">
                              <a:lumMod val="10000"/>
                            </a:schemeClr>
                          </a:solidFill>
                          <a:latin typeface="+mn-lt"/>
                          <a:ea typeface="+mn-ea"/>
                          <a:cs typeface="+mn-cs"/>
                        </a:rPr>
                        <a:t>casestudy</a:t>
                      </a:r>
                      <a:endParaRPr lang="en-US" sz="1400" kern="1200" dirty="0">
                        <a:solidFill>
                          <a:schemeClr val="bg2">
                            <a:lumMod val="10000"/>
                          </a:schemeClr>
                        </a:solidFill>
                        <a:latin typeface="+mn-lt"/>
                        <a:ea typeface="+mn-ea"/>
                        <a:cs typeface="+mn-cs"/>
                      </a:endParaRPr>
                    </a:p>
                  </a:txBody>
                  <a:tcPr/>
                </a:tc>
                <a:extLst>
                  <a:ext uri="{0D108BD9-81ED-4DB2-BD59-A6C34878D82A}">
                    <a16:rowId xmlns:a16="http://schemas.microsoft.com/office/drawing/2014/main" val="2790813875"/>
                  </a:ext>
                </a:extLst>
              </a:tr>
              <a:tr h="370840">
                <a:tc>
                  <a:txBody>
                    <a:bodyPr/>
                    <a:lstStyle/>
                    <a:p>
                      <a:r>
                        <a:rPr lang="en-IN" sz="1800" dirty="0">
                          <a:solidFill>
                            <a:schemeClr val="bg2">
                              <a:lumMod val="10000"/>
                            </a:schemeClr>
                          </a:solidFill>
                        </a:rPr>
                        <a:t>Day 3</a:t>
                      </a:r>
                    </a:p>
                    <a:p>
                      <a:r>
                        <a:rPr lang="en-IN" sz="1800" dirty="0">
                          <a:solidFill>
                            <a:schemeClr val="bg2">
                              <a:lumMod val="10000"/>
                            </a:schemeClr>
                          </a:solidFill>
                        </a:rPr>
                        <a:t>(LLMs)</a:t>
                      </a:r>
                    </a:p>
                  </a:txBody>
                  <a:tcPr anchor="ctr"/>
                </a:tc>
                <a:tc>
                  <a:txBody>
                    <a:bodyPr/>
                    <a:lstStyle/>
                    <a:p>
                      <a:pPr marL="0" algn="l" defTabSz="1219170" rtl="0" eaLnBrk="1" latinLnBrk="0" hangingPunct="1"/>
                      <a:r>
                        <a:rPr lang="en-US" sz="1400" kern="1200" dirty="0">
                          <a:solidFill>
                            <a:schemeClr val="bg2">
                              <a:lumMod val="10000"/>
                            </a:schemeClr>
                          </a:solidFill>
                          <a:latin typeface="+mn-lt"/>
                          <a:ea typeface="+mn-ea"/>
                          <a:cs typeface="+mn-cs"/>
                        </a:rPr>
                        <a:t>Introduction to Large Language Models</a:t>
                      </a:r>
                    </a:p>
                    <a:p>
                      <a:pPr marL="0" algn="l" defTabSz="1219170" rtl="0" eaLnBrk="1" latinLnBrk="0" hangingPunct="1"/>
                      <a:r>
                        <a:rPr lang="en-US" sz="1400" kern="1200" dirty="0">
                          <a:solidFill>
                            <a:schemeClr val="bg2">
                              <a:lumMod val="10000"/>
                            </a:schemeClr>
                          </a:solidFill>
                          <a:latin typeface="+mn-lt"/>
                          <a:ea typeface="+mn-ea"/>
                          <a:cs typeface="+mn-cs"/>
                        </a:rPr>
                        <a:t>Architecture of LLM stack</a:t>
                      </a:r>
                    </a:p>
                    <a:p>
                      <a:pPr marL="0" algn="l" defTabSz="1219170" rtl="0" eaLnBrk="1" latinLnBrk="0" hangingPunct="1"/>
                      <a:r>
                        <a:rPr lang="en-US" sz="1400" kern="1200" dirty="0">
                          <a:solidFill>
                            <a:schemeClr val="bg2">
                              <a:lumMod val="10000"/>
                            </a:schemeClr>
                          </a:solidFill>
                          <a:latin typeface="+mn-lt"/>
                          <a:ea typeface="+mn-ea"/>
                          <a:cs typeface="+mn-cs"/>
                        </a:rPr>
                        <a:t>Industry practices , infrastructure and tools related to LLM stack</a:t>
                      </a:r>
                    </a:p>
                    <a:p>
                      <a:pPr marL="0" algn="l" defTabSz="1219170" rtl="0" eaLnBrk="1" latinLnBrk="0" hangingPunct="1"/>
                      <a:r>
                        <a:rPr lang="en-US" sz="1400" kern="1200" dirty="0">
                          <a:solidFill>
                            <a:schemeClr val="bg2">
                              <a:lumMod val="10000"/>
                            </a:schemeClr>
                          </a:solidFill>
                          <a:latin typeface="+mn-lt"/>
                          <a:ea typeface="+mn-ea"/>
                          <a:cs typeface="+mn-cs"/>
                        </a:rPr>
                        <a:t>Vector store and related infrastructure</a:t>
                      </a:r>
                    </a:p>
                    <a:p>
                      <a:pPr marL="0" algn="l" defTabSz="1219170" rtl="0" eaLnBrk="1" latinLnBrk="0" hangingPunct="1"/>
                      <a:r>
                        <a:rPr lang="en-US" sz="1400" kern="1200" dirty="0">
                          <a:solidFill>
                            <a:schemeClr val="bg2">
                              <a:lumMod val="10000"/>
                            </a:schemeClr>
                          </a:solidFill>
                          <a:latin typeface="+mn-lt"/>
                          <a:ea typeface="+mn-ea"/>
                          <a:cs typeface="+mn-cs"/>
                        </a:rPr>
                        <a:t>Embedding and ETL(</a:t>
                      </a:r>
                      <a:r>
                        <a:rPr lang="en-US" sz="1400" kern="1200" dirty="0" err="1">
                          <a:solidFill>
                            <a:schemeClr val="bg2">
                              <a:lumMod val="10000"/>
                            </a:schemeClr>
                          </a:solidFill>
                          <a:latin typeface="+mn-lt"/>
                          <a:ea typeface="+mn-ea"/>
                          <a:cs typeface="+mn-cs"/>
                        </a:rPr>
                        <a:t>Extraction,Transformation,Loading</a:t>
                      </a:r>
                      <a:r>
                        <a:rPr lang="en-US" sz="1400" kern="1200" dirty="0">
                          <a:solidFill>
                            <a:schemeClr val="bg2">
                              <a:lumMod val="10000"/>
                            </a:schemeClr>
                          </a:solidFill>
                          <a:latin typeface="+mn-lt"/>
                          <a:ea typeface="+mn-ea"/>
                          <a:cs typeface="+mn-cs"/>
                        </a:rPr>
                        <a:t>) pipeline</a:t>
                      </a:r>
                    </a:p>
                  </a:txBody>
                  <a:tcPr/>
                </a:tc>
                <a:extLst>
                  <a:ext uri="{0D108BD9-81ED-4DB2-BD59-A6C34878D82A}">
                    <a16:rowId xmlns:a16="http://schemas.microsoft.com/office/drawing/2014/main" val="1884448584"/>
                  </a:ext>
                </a:extLst>
              </a:tr>
            </a:tbl>
          </a:graphicData>
        </a:graphic>
      </p:graphicFrame>
      <p:sp>
        <p:nvSpPr>
          <p:cNvPr id="4" name="Title 3">
            <a:extLst>
              <a:ext uri="{FF2B5EF4-FFF2-40B4-BE49-F238E27FC236}">
                <a16:creationId xmlns:a16="http://schemas.microsoft.com/office/drawing/2014/main" id="{C75F0012-B8F0-C9DC-3FDA-DA6AA18A699A}"/>
              </a:ext>
            </a:extLst>
          </p:cNvPr>
          <p:cNvSpPr>
            <a:spLocks noGrp="1"/>
          </p:cNvSpPr>
          <p:nvPr>
            <p:ph type="title"/>
          </p:nvPr>
        </p:nvSpPr>
        <p:spPr/>
        <p:txBody>
          <a:bodyPr/>
          <a:lstStyle/>
          <a:p>
            <a:r>
              <a:rPr lang="en-IN" dirty="0"/>
              <a:t>Program Structure</a:t>
            </a:r>
          </a:p>
        </p:txBody>
      </p:sp>
    </p:spTree>
    <p:extLst>
      <p:ext uri="{BB962C8B-B14F-4D97-AF65-F5344CB8AC3E}">
        <p14:creationId xmlns:p14="http://schemas.microsoft.com/office/powerpoint/2010/main" val="3327103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4D0F0FD-5976-4758-BF5E-A30F39B4895D}"/>
              </a:ext>
            </a:extLst>
          </p:cNvPr>
          <p:cNvSpPr>
            <a:spLocks noGrp="1"/>
          </p:cNvSpPr>
          <p:nvPr>
            <p:ph type="sldNum" sz="quarter" idx="12"/>
          </p:nvPr>
        </p:nvSpPr>
        <p:spPr/>
        <p:txBody>
          <a:bodyPr/>
          <a:lstStyle/>
          <a:p>
            <a:fld id="{4997E989-D798-4C62-8E93-3D2D613C2488}" type="slidenum">
              <a:rPr lang="en-US" smtClean="0"/>
              <a:pPr/>
              <a:t>30</a:t>
            </a:fld>
            <a:endParaRPr lang="en-US"/>
          </a:p>
        </p:txBody>
      </p:sp>
      <p:sp>
        <p:nvSpPr>
          <p:cNvPr id="4" name="Rectangle 6">
            <a:extLst>
              <a:ext uri="{FF2B5EF4-FFF2-40B4-BE49-F238E27FC236}">
                <a16:creationId xmlns:a16="http://schemas.microsoft.com/office/drawing/2014/main" id="{5AC12F58-211F-4F6D-9021-66D69D6D4D2B}"/>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23BBEBEB-A3A2-4153-8F0F-186C27717C69}"/>
              </a:ext>
            </a:extLst>
          </p:cNvPr>
          <p:cNvGraphicFramePr>
            <a:graphicFrameLocks noGrp="1"/>
          </p:cNvGraphicFramePr>
          <p:nvPr>
            <p:extLst>
              <p:ext uri="{D42A27DB-BD31-4B8C-83A1-F6EECF244321}">
                <p14:modId xmlns:p14="http://schemas.microsoft.com/office/powerpoint/2010/main" val="2633647130"/>
              </p:ext>
            </p:extLst>
          </p:nvPr>
        </p:nvGraphicFramePr>
        <p:xfrm>
          <a:off x="932871" y="581125"/>
          <a:ext cx="9904461" cy="2490261"/>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Manufacturing</a:t>
                      </a:r>
                    </a:p>
                  </a:txBody>
                  <a:tcPr/>
                </a:tc>
                <a:tc>
                  <a:txBody>
                    <a:bodyPr/>
                    <a:lstStyle/>
                    <a:p>
                      <a:r>
                        <a:rPr lang="en-IN" dirty="0"/>
                        <a:t>Retail</a:t>
                      </a:r>
                    </a:p>
                  </a:txBody>
                  <a:tcPr/>
                </a:tc>
                <a:tc>
                  <a:txBody>
                    <a:bodyPr/>
                    <a:lstStyle/>
                    <a:p>
                      <a:r>
                        <a:rPr lang="en-IN" dirty="0"/>
                        <a:t>Financial Services</a:t>
                      </a:r>
                    </a:p>
                  </a:txBody>
                  <a:tcPr/>
                </a:tc>
                <a:extLst>
                  <a:ext uri="{0D108BD9-81ED-4DB2-BD59-A6C34878D82A}">
                    <a16:rowId xmlns:a16="http://schemas.microsoft.com/office/drawing/2014/main" val="3496169926"/>
                  </a:ext>
                </a:extLst>
              </a:tr>
              <a:tr h="2033061">
                <a:tc>
                  <a:txBody>
                    <a:bodyPr/>
                    <a:lstStyle/>
                    <a:p>
                      <a:r>
                        <a:rPr lang="en-US" sz="1600" kern="1200" dirty="0">
                          <a:effectLst/>
                        </a:rPr>
                        <a:t>Predictive maintenance or condition monitoring</a:t>
                      </a:r>
                      <a:endParaRPr lang="en-IN" sz="1600" kern="1200" dirty="0">
                        <a:effectLst/>
                      </a:endParaRPr>
                    </a:p>
                    <a:p>
                      <a:r>
                        <a:rPr lang="en-US" sz="1600" kern="1200" dirty="0">
                          <a:effectLst/>
                        </a:rPr>
                        <a:t>Warranty reserve estimation Propensity to buy</a:t>
                      </a:r>
                      <a:endParaRPr lang="en-IN" sz="1600" kern="1200" dirty="0">
                        <a:effectLst/>
                      </a:endParaRPr>
                    </a:p>
                    <a:p>
                      <a:r>
                        <a:rPr lang="en-US" sz="1600" kern="1200" dirty="0">
                          <a:effectLst/>
                        </a:rPr>
                        <a:t>Demand forecasting</a:t>
                      </a:r>
                      <a:endParaRPr lang="en-IN" sz="1600" kern="1200" dirty="0">
                        <a:effectLst/>
                      </a:endParaRPr>
                    </a:p>
                    <a:p>
                      <a:r>
                        <a:rPr lang="en-US" sz="1600" kern="1200" dirty="0">
                          <a:effectLst/>
                        </a:rPr>
                        <a:t>Process optimization</a:t>
                      </a:r>
                      <a:endParaRPr lang="en-IN" sz="1600" kern="1200" dirty="0">
                        <a:effectLst/>
                      </a:endParaRPr>
                    </a:p>
                    <a:p>
                      <a:r>
                        <a:rPr lang="en-US" sz="1600" kern="1200" dirty="0">
                          <a:effectLst/>
                        </a:rPr>
                        <a:t>Telematics</a:t>
                      </a:r>
                      <a:endParaRPr lang="en-IN" sz="1600" dirty="0"/>
                    </a:p>
                  </a:txBody>
                  <a:tcPr/>
                </a:tc>
                <a:tc>
                  <a:txBody>
                    <a:bodyPr/>
                    <a:lstStyle/>
                    <a:p>
                      <a:r>
                        <a:rPr lang="en-US" sz="1600" dirty="0"/>
                        <a:t>Predictive inventory planning</a:t>
                      </a:r>
                    </a:p>
                    <a:p>
                      <a:r>
                        <a:rPr lang="en-US" sz="1600" dirty="0"/>
                        <a:t>Recommendation engines </a:t>
                      </a:r>
                    </a:p>
                    <a:p>
                      <a:r>
                        <a:rPr lang="en-US" sz="1600" dirty="0"/>
                        <a:t>Upsell and cross-channel marketing</a:t>
                      </a:r>
                    </a:p>
                    <a:p>
                      <a:r>
                        <a:rPr lang="en-US" sz="1600" dirty="0"/>
                        <a:t>Market segmentation and targeting</a:t>
                      </a:r>
                    </a:p>
                    <a:p>
                      <a:r>
                        <a:rPr lang="en-US" sz="1600" dirty="0"/>
                        <a:t>Customer ROI and lifetime value</a:t>
                      </a:r>
                    </a:p>
                  </a:txBody>
                  <a:tcPr/>
                </a:tc>
                <a:tc>
                  <a:txBody>
                    <a:bodyPr/>
                    <a:lstStyle/>
                    <a:p>
                      <a:pPr lvl="0" fontAlgn="base"/>
                      <a:r>
                        <a:rPr lang="en-US" sz="1600" u="none" strike="noStrike" kern="1200" dirty="0">
                          <a:effectLst/>
                        </a:rPr>
                        <a:t>Risk Analytics and Regulations</a:t>
                      </a:r>
                    </a:p>
                    <a:p>
                      <a:pPr lvl="0" fontAlgn="base"/>
                      <a:r>
                        <a:rPr lang="en-US" sz="1600" u="none" strike="noStrike" kern="1200" dirty="0">
                          <a:effectLst/>
                        </a:rPr>
                        <a:t>Customer Segmentation</a:t>
                      </a:r>
                      <a:endParaRPr lang="en-IN" sz="1600" u="none" strike="noStrike" kern="1200" dirty="0">
                        <a:effectLst/>
                      </a:endParaRPr>
                    </a:p>
                    <a:p>
                      <a:pPr lvl="0" fontAlgn="base"/>
                      <a:r>
                        <a:rPr lang="en-US" sz="1600" u="none" strike="noStrike" kern="1200" dirty="0">
                          <a:effectLst/>
                        </a:rPr>
                        <a:t>Cross-selling and up-selling</a:t>
                      </a:r>
                      <a:endParaRPr lang="en-IN" sz="1600" u="none" strike="noStrike" kern="1200" dirty="0">
                        <a:effectLst/>
                      </a:endParaRPr>
                    </a:p>
                    <a:p>
                      <a:pPr lvl="0" fontAlgn="base"/>
                      <a:r>
                        <a:rPr lang="en-US" sz="1600" u="none" strike="noStrike" kern="1200" dirty="0">
                          <a:effectLst/>
                        </a:rPr>
                        <a:t>Sales and marketing campaign management</a:t>
                      </a:r>
                      <a:endParaRPr lang="en-IN" sz="1600" u="none" strike="noStrike" kern="1200" dirty="0">
                        <a:effectLst/>
                      </a:endParaRPr>
                    </a:p>
                    <a:p>
                      <a:pPr lvl="0" fontAlgn="base"/>
                      <a:r>
                        <a:rPr lang="en-US" sz="1600" u="none" strike="noStrike" kern="1200" dirty="0">
                          <a:effectLst/>
                        </a:rPr>
                        <a:t>Credit worthiness evaluation</a:t>
                      </a:r>
                      <a:endParaRPr lang="en-IN" sz="1600" u="none" strike="noStrike" kern="1200" dirty="0">
                        <a:effectLst/>
                      </a:endParaRPr>
                    </a:p>
                    <a:p>
                      <a:endParaRPr lang="en-IN" sz="1600" dirty="0"/>
                    </a:p>
                  </a:txBody>
                  <a:tcPr/>
                </a:tc>
                <a:extLst>
                  <a:ext uri="{0D108BD9-81ED-4DB2-BD59-A6C34878D82A}">
                    <a16:rowId xmlns:a16="http://schemas.microsoft.com/office/drawing/2014/main" val="2593672568"/>
                  </a:ext>
                </a:extLst>
              </a:tr>
            </a:tbl>
          </a:graphicData>
        </a:graphic>
      </p:graphicFrame>
      <p:graphicFrame>
        <p:nvGraphicFramePr>
          <p:cNvPr id="7" name="Table 6">
            <a:extLst>
              <a:ext uri="{FF2B5EF4-FFF2-40B4-BE49-F238E27FC236}">
                <a16:creationId xmlns:a16="http://schemas.microsoft.com/office/drawing/2014/main" id="{423B6975-199A-4BB5-8F67-96F508AFAA00}"/>
              </a:ext>
            </a:extLst>
          </p:cNvPr>
          <p:cNvGraphicFramePr>
            <a:graphicFrameLocks noGrp="1"/>
          </p:cNvGraphicFramePr>
          <p:nvPr>
            <p:extLst>
              <p:ext uri="{D42A27DB-BD31-4B8C-83A1-F6EECF244321}">
                <p14:modId xmlns:p14="http://schemas.microsoft.com/office/powerpoint/2010/main" val="3134130622"/>
              </p:ext>
            </p:extLst>
          </p:nvPr>
        </p:nvGraphicFramePr>
        <p:xfrm>
          <a:off x="932871" y="3412071"/>
          <a:ext cx="9904461" cy="2865120"/>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Travel and Hospitability</a:t>
                      </a:r>
                    </a:p>
                  </a:txBody>
                  <a:tcPr/>
                </a:tc>
                <a:tc>
                  <a:txBody>
                    <a:bodyPr/>
                    <a:lstStyle/>
                    <a:p>
                      <a:r>
                        <a:rPr lang="en-IN" dirty="0"/>
                        <a:t>Health Care and Life Sciences</a:t>
                      </a:r>
                    </a:p>
                  </a:txBody>
                  <a:tcPr/>
                </a:tc>
                <a:tc>
                  <a:txBody>
                    <a:bodyPr/>
                    <a:lstStyle/>
                    <a:p>
                      <a:r>
                        <a:rPr lang="en-IN" dirty="0"/>
                        <a:t>Energy, Feedstock and Utility</a:t>
                      </a:r>
                    </a:p>
                  </a:txBody>
                  <a:tcPr/>
                </a:tc>
                <a:extLst>
                  <a:ext uri="{0D108BD9-81ED-4DB2-BD59-A6C34878D82A}">
                    <a16:rowId xmlns:a16="http://schemas.microsoft.com/office/drawing/2014/main" val="3496169926"/>
                  </a:ext>
                </a:extLst>
              </a:tr>
              <a:tr h="2033061">
                <a:tc>
                  <a:txBody>
                    <a:bodyPr/>
                    <a:lstStyle/>
                    <a:p>
                      <a:r>
                        <a:rPr lang="en-US" sz="1600" kern="1200" dirty="0">
                          <a:solidFill>
                            <a:schemeClr val="dk1"/>
                          </a:solidFill>
                          <a:effectLst/>
                          <a:latin typeface="+mn-lt"/>
                          <a:ea typeface="+mn-ea"/>
                          <a:cs typeface="+mn-cs"/>
                        </a:rPr>
                        <a:t>Aircraft scheduling</a:t>
                      </a:r>
                      <a:endParaRPr lang="en-IN"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Dynamic pricing</a:t>
                      </a:r>
                      <a:endParaRPr lang="en-IN"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Social media — consumer feedback and interaction analysis</a:t>
                      </a:r>
                      <a:endParaRPr lang="en-IN"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Customer complaint</a:t>
                      </a:r>
                      <a:endParaRPr lang="en-IN"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resolution</a:t>
                      </a:r>
                      <a:endParaRPr lang="en-IN"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Traffic patterns and</a:t>
                      </a:r>
                      <a:endParaRPr lang="en-IN" sz="1600" kern="1200" dirty="0">
                        <a:solidFill>
                          <a:schemeClr val="dk1"/>
                        </a:solidFill>
                        <a:effectLst/>
                        <a:latin typeface="+mn-lt"/>
                        <a:ea typeface="+mn-ea"/>
                        <a:cs typeface="+mn-cs"/>
                      </a:endParaRPr>
                    </a:p>
                    <a:p>
                      <a:r>
                        <a:rPr lang="en-US" sz="1600" kern="1200" dirty="0">
                          <a:solidFill>
                            <a:schemeClr val="dk1"/>
                          </a:solidFill>
                          <a:effectLst/>
                          <a:latin typeface="+mn-lt"/>
                          <a:ea typeface="+mn-ea"/>
                          <a:cs typeface="+mn-cs"/>
                        </a:rPr>
                        <a:t>congestion management </a:t>
                      </a:r>
                      <a:endParaRPr lang="en-IN" sz="1600" dirty="0"/>
                    </a:p>
                  </a:txBody>
                  <a:tcPr/>
                </a:tc>
                <a:tc>
                  <a:txBody>
                    <a:bodyPr/>
                    <a:lstStyle/>
                    <a:p>
                      <a:r>
                        <a:rPr lang="en-US" sz="1600" dirty="0"/>
                        <a:t>Alerts and diagnostics from real-time patient data </a:t>
                      </a:r>
                    </a:p>
                    <a:p>
                      <a:r>
                        <a:rPr lang="en-US" sz="1600" dirty="0"/>
                        <a:t>Disease identification and risk stratification </a:t>
                      </a:r>
                    </a:p>
                    <a:p>
                      <a:r>
                        <a:rPr lang="en-US" sz="1600" dirty="0"/>
                        <a:t>Patient triage optimization Proactive health management Healthcare provider sentiment analysis </a:t>
                      </a:r>
                    </a:p>
                  </a:txBody>
                  <a:tcPr/>
                </a:tc>
                <a:tc>
                  <a:txBody>
                    <a:bodyPr/>
                    <a:lstStyle/>
                    <a:p>
                      <a:pPr lvl="0" fontAlgn="base"/>
                      <a:r>
                        <a:rPr lang="en-US" sz="1600" u="none" strike="noStrike" kern="1200" dirty="0">
                          <a:effectLst/>
                        </a:rPr>
                        <a:t>Power usage analytics</a:t>
                      </a:r>
                    </a:p>
                    <a:p>
                      <a:pPr lvl="0" fontAlgn="base"/>
                      <a:r>
                        <a:rPr lang="en-US" sz="1600" u="none" strike="noStrike" kern="1200" dirty="0">
                          <a:effectLst/>
                        </a:rPr>
                        <a:t>Seismic data processing</a:t>
                      </a:r>
                    </a:p>
                    <a:p>
                      <a:pPr lvl="0" fontAlgn="base"/>
                      <a:r>
                        <a:rPr lang="en-US" sz="1600" u="none" strike="noStrike" kern="1200" dirty="0">
                          <a:effectLst/>
                        </a:rPr>
                        <a:t>Carbon emissions and trading</a:t>
                      </a:r>
                    </a:p>
                    <a:p>
                      <a:pPr lvl="0" fontAlgn="base"/>
                      <a:r>
                        <a:rPr lang="en-US" sz="1600" u="none" strike="noStrike" kern="1200" dirty="0">
                          <a:effectLst/>
                        </a:rPr>
                        <a:t>Customer-specific pricing</a:t>
                      </a:r>
                    </a:p>
                    <a:p>
                      <a:pPr lvl="0" fontAlgn="base"/>
                      <a:r>
                        <a:rPr lang="en-US" sz="1600" u="none" strike="noStrike" kern="1200" dirty="0">
                          <a:effectLst/>
                        </a:rPr>
                        <a:t>Smart grid management</a:t>
                      </a:r>
                    </a:p>
                    <a:p>
                      <a:pPr lvl="0" fontAlgn="base"/>
                      <a:r>
                        <a:rPr lang="en-US" sz="1600" u="none" strike="noStrike" kern="1200" dirty="0">
                          <a:effectLst/>
                        </a:rPr>
                        <a:t>Energy demand and supply optimization</a:t>
                      </a:r>
                      <a:endParaRPr lang="en-IN" sz="1600" dirty="0"/>
                    </a:p>
                  </a:txBody>
                  <a:tcPr/>
                </a:tc>
                <a:extLst>
                  <a:ext uri="{0D108BD9-81ED-4DB2-BD59-A6C34878D82A}">
                    <a16:rowId xmlns:a16="http://schemas.microsoft.com/office/drawing/2014/main" val="2593672568"/>
                  </a:ext>
                </a:extLst>
              </a:tr>
            </a:tbl>
          </a:graphicData>
        </a:graphic>
      </p:graphicFrame>
    </p:spTree>
    <p:extLst>
      <p:ext uri="{BB962C8B-B14F-4D97-AF65-F5344CB8AC3E}">
        <p14:creationId xmlns:p14="http://schemas.microsoft.com/office/powerpoint/2010/main" val="2493456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4">
            <a:extLst>
              <a:ext uri="{FF2B5EF4-FFF2-40B4-BE49-F238E27FC236}">
                <a16:creationId xmlns:a16="http://schemas.microsoft.com/office/drawing/2014/main" id="{ED01189B-954C-4D0D-839E-0B5A1BD0D84B}"/>
              </a:ext>
            </a:extLst>
          </p:cNvPr>
          <p:cNvGraphicFramePr>
            <a:graphicFrameLocks/>
          </p:cNvGraphicFramePr>
          <p:nvPr/>
        </p:nvGraphicFramePr>
        <p:xfrm>
          <a:off x="1117071" y="3172403"/>
          <a:ext cx="9720262" cy="1005840"/>
        </p:xfrm>
        <a:graphic>
          <a:graphicData uri="http://schemas.openxmlformats.org/drawingml/2006/table">
            <a:tbl>
              <a:tblPr firstRow="1" bandRow="1">
                <a:tableStyleId>{7DF18680-E054-41AD-8BC1-D1AEF772440D}</a:tableStyleId>
              </a:tblPr>
              <a:tblGrid>
                <a:gridCol w="4860131">
                  <a:extLst>
                    <a:ext uri="{9D8B030D-6E8A-4147-A177-3AD203B41FA5}">
                      <a16:colId xmlns:a16="http://schemas.microsoft.com/office/drawing/2014/main" val="1419480800"/>
                    </a:ext>
                  </a:extLst>
                </a:gridCol>
                <a:gridCol w="4860131">
                  <a:extLst>
                    <a:ext uri="{9D8B030D-6E8A-4147-A177-3AD203B41FA5}">
                      <a16:colId xmlns:a16="http://schemas.microsoft.com/office/drawing/2014/main" val="3655928779"/>
                    </a:ext>
                  </a:extLst>
                </a:gridCol>
              </a:tblGrid>
              <a:tr h="370840">
                <a:tc>
                  <a:txBody>
                    <a:bodyPr/>
                    <a:lstStyle/>
                    <a:p>
                      <a:pPr algn="ctr"/>
                      <a:r>
                        <a:rPr lang="en-IN" sz="6000" dirty="0"/>
                        <a:t>Python</a:t>
                      </a:r>
                    </a:p>
                  </a:txBody>
                  <a:tcPr/>
                </a:tc>
                <a:tc>
                  <a:txBody>
                    <a:bodyPr/>
                    <a:lstStyle/>
                    <a:p>
                      <a:pPr algn="ctr"/>
                      <a:r>
                        <a:rPr lang="en-IN" sz="6000" dirty="0"/>
                        <a:t>R</a:t>
                      </a:r>
                    </a:p>
                  </a:txBody>
                  <a:tcPr/>
                </a:tc>
                <a:extLst>
                  <a:ext uri="{0D108BD9-81ED-4DB2-BD59-A6C34878D82A}">
                    <a16:rowId xmlns:a16="http://schemas.microsoft.com/office/drawing/2014/main" val="682269903"/>
                  </a:ext>
                </a:extLst>
              </a:tr>
            </a:tbl>
          </a:graphicData>
        </a:graphic>
      </p:graphicFrame>
      <p:sp>
        <p:nvSpPr>
          <p:cNvPr id="4" name="Title 3">
            <a:extLst>
              <a:ext uri="{FF2B5EF4-FFF2-40B4-BE49-F238E27FC236}">
                <a16:creationId xmlns:a16="http://schemas.microsoft.com/office/drawing/2014/main" id="{43F2FF80-A642-C71D-1C9F-23795CD1C92F}"/>
              </a:ext>
            </a:extLst>
          </p:cNvPr>
          <p:cNvSpPr>
            <a:spLocks noGrp="1"/>
          </p:cNvSpPr>
          <p:nvPr>
            <p:ph type="title"/>
          </p:nvPr>
        </p:nvSpPr>
        <p:spPr>
          <a:xfrm>
            <a:off x="281249" y="269080"/>
            <a:ext cx="11611145" cy="877981"/>
          </a:xfrm>
        </p:spPr>
        <p:txBody>
          <a:bodyPr>
            <a:normAutofit/>
          </a:bodyPr>
          <a:lstStyle/>
          <a:p>
            <a:r>
              <a:rPr lang="en-IN" sz="4267" dirty="0">
                <a:solidFill>
                  <a:schemeClr val="tx2">
                    <a:lumMod val="25000"/>
                  </a:schemeClr>
                </a:solidFill>
                <a:latin typeface="Raleway"/>
                <a:sym typeface="Raleway"/>
              </a:rPr>
              <a:t>Programming Languages - </a:t>
            </a:r>
            <a:endParaRPr lang="en-IN" dirty="0"/>
          </a:p>
        </p:txBody>
      </p:sp>
      <p:sp>
        <p:nvSpPr>
          <p:cNvPr id="5" name="Content Placeholder 4">
            <a:extLst>
              <a:ext uri="{FF2B5EF4-FFF2-40B4-BE49-F238E27FC236}">
                <a16:creationId xmlns:a16="http://schemas.microsoft.com/office/drawing/2014/main" id="{44237869-04A3-15FE-7B7F-89CE21642C01}"/>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260038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8"/>
          <p:cNvGrpSpPr/>
          <p:nvPr/>
        </p:nvGrpSpPr>
        <p:grpSpPr>
          <a:xfrm>
            <a:off x="3083151" y="3763589"/>
            <a:ext cx="6634772" cy="3118527"/>
            <a:chOff x="4094164" y="3545827"/>
            <a:chExt cx="4000458" cy="3308998"/>
          </a:xfrm>
        </p:grpSpPr>
        <p:sp>
          <p:nvSpPr>
            <p:cNvPr id="175" name="Freeform 5"/>
            <p:cNvSpPr>
              <a:spLocks/>
            </p:cNvSpPr>
            <p:nvPr/>
          </p:nvSpPr>
          <p:spPr bwMode="auto">
            <a:xfrm>
              <a:off x="4094164" y="3545827"/>
              <a:ext cx="4000458" cy="3304233"/>
            </a:xfrm>
            <a:custGeom>
              <a:avLst/>
              <a:gdLst>
                <a:gd name="T0" fmla="*/ 38 w 1084"/>
                <a:gd name="T1" fmla="*/ 832 h 852"/>
                <a:gd name="T2" fmla="*/ 0 w 1084"/>
                <a:gd name="T3" fmla="*/ 852 h 852"/>
                <a:gd name="T4" fmla="*/ 1029 w 1084"/>
                <a:gd name="T5" fmla="*/ 852 h 852"/>
                <a:gd name="T6" fmla="*/ 1061 w 1084"/>
                <a:gd name="T7" fmla="*/ 776 h 852"/>
                <a:gd name="T8" fmla="*/ 858 w 1084"/>
                <a:gd name="T9" fmla="*/ 489 h 852"/>
                <a:gd name="T10" fmla="*/ 529 w 1084"/>
                <a:gd name="T11" fmla="*/ 368 h 852"/>
                <a:gd name="T12" fmla="*/ 405 w 1084"/>
                <a:gd name="T13" fmla="*/ 327 h 852"/>
                <a:gd name="T14" fmla="*/ 557 w 1084"/>
                <a:gd name="T15" fmla="*/ 56 h 852"/>
                <a:gd name="T16" fmla="*/ 325 w 1084"/>
                <a:gd name="T17" fmla="*/ 4 h 852"/>
                <a:gd name="T18" fmla="*/ 426 w 1084"/>
                <a:gd name="T19" fmla="*/ 27 h 852"/>
                <a:gd name="T20" fmla="*/ 502 w 1084"/>
                <a:gd name="T21" fmla="*/ 76 h 852"/>
                <a:gd name="T22" fmla="*/ 455 w 1084"/>
                <a:gd name="T23" fmla="*/ 139 h 852"/>
                <a:gd name="T24" fmla="*/ 152 w 1084"/>
                <a:gd name="T25" fmla="*/ 238 h 852"/>
                <a:gd name="T26" fmla="*/ 168 w 1084"/>
                <a:gd name="T27" fmla="*/ 405 h 852"/>
                <a:gd name="T28" fmla="*/ 219 w 1084"/>
                <a:gd name="T29" fmla="*/ 699 h 852"/>
                <a:gd name="T30" fmla="*/ 38 w 1084"/>
                <a:gd name="T31" fmla="*/ 832 h 852"/>
                <a:gd name="connsiteX0" fmla="*/ 351 w 9812"/>
                <a:gd name="connsiteY0" fmla="*/ 10069 h 10304"/>
                <a:gd name="connsiteX1" fmla="*/ 0 w 9812"/>
                <a:gd name="connsiteY1" fmla="*/ 10304 h 10304"/>
                <a:gd name="connsiteX2" fmla="*/ 9493 w 9812"/>
                <a:gd name="connsiteY2" fmla="*/ 10304 h 10304"/>
                <a:gd name="connsiteX3" fmla="*/ 9788 w 9812"/>
                <a:gd name="connsiteY3" fmla="*/ 9412 h 10304"/>
                <a:gd name="connsiteX4" fmla="*/ 7915 w 9812"/>
                <a:gd name="connsiteY4" fmla="*/ 6043 h 10304"/>
                <a:gd name="connsiteX5" fmla="*/ 4880 w 9812"/>
                <a:gd name="connsiteY5" fmla="*/ 4623 h 10304"/>
                <a:gd name="connsiteX6" fmla="*/ 3736 w 9812"/>
                <a:gd name="connsiteY6" fmla="*/ 4142 h 10304"/>
                <a:gd name="connsiteX7" fmla="*/ 5138 w 9812"/>
                <a:gd name="connsiteY7" fmla="*/ 961 h 10304"/>
                <a:gd name="connsiteX8" fmla="*/ 1941 w 9812"/>
                <a:gd name="connsiteY8" fmla="*/ 4 h 10304"/>
                <a:gd name="connsiteX9" fmla="*/ 3930 w 9812"/>
                <a:gd name="connsiteY9" fmla="*/ 621 h 10304"/>
                <a:gd name="connsiteX10" fmla="*/ 4631 w 9812"/>
                <a:gd name="connsiteY10" fmla="*/ 1196 h 10304"/>
                <a:gd name="connsiteX11" fmla="*/ 4197 w 9812"/>
                <a:gd name="connsiteY11" fmla="*/ 1935 h 10304"/>
                <a:gd name="connsiteX12" fmla="*/ 1402 w 9812"/>
                <a:gd name="connsiteY12" fmla="*/ 3097 h 10304"/>
                <a:gd name="connsiteX13" fmla="*/ 1550 w 9812"/>
                <a:gd name="connsiteY13" fmla="*/ 5058 h 10304"/>
                <a:gd name="connsiteX14" fmla="*/ 2020 w 9812"/>
                <a:gd name="connsiteY14" fmla="*/ 8508 h 10304"/>
                <a:gd name="connsiteX15" fmla="*/ 351 w 9812"/>
                <a:gd name="connsiteY15" fmla="*/ 10069 h 10304"/>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 name="connsiteX0" fmla="*/ 358 w 10001"/>
                <a:gd name="connsiteY0" fmla="*/ 9772 h 10000"/>
                <a:gd name="connsiteX1" fmla="*/ 0 w 10001"/>
                <a:gd name="connsiteY1" fmla="*/ 10000 h 10000"/>
                <a:gd name="connsiteX2" fmla="*/ 9675 w 10001"/>
                <a:gd name="connsiteY2" fmla="*/ 10000 h 10000"/>
                <a:gd name="connsiteX3" fmla="*/ 9976 w 10001"/>
                <a:gd name="connsiteY3" fmla="*/ 9134 h 10000"/>
                <a:gd name="connsiteX4" fmla="*/ 8067 w 10001"/>
                <a:gd name="connsiteY4" fmla="*/ 5865 h 10000"/>
                <a:gd name="connsiteX5" fmla="*/ 4974 w 10001"/>
                <a:gd name="connsiteY5" fmla="*/ 4487 h 10000"/>
                <a:gd name="connsiteX6" fmla="*/ 3808 w 10001"/>
                <a:gd name="connsiteY6" fmla="*/ 4020 h 10000"/>
                <a:gd name="connsiteX7" fmla="*/ 5236 w 10001"/>
                <a:gd name="connsiteY7" fmla="*/ 933 h 10000"/>
                <a:gd name="connsiteX8" fmla="*/ 1978 w 10001"/>
                <a:gd name="connsiteY8" fmla="*/ 4 h 10000"/>
                <a:gd name="connsiteX9" fmla="*/ 4005 w 10001"/>
                <a:gd name="connsiteY9" fmla="*/ 603 h 10000"/>
                <a:gd name="connsiteX10" fmla="*/ 4720 w 10001"/>
                <a:gd name="connsiteY10" fmla="*/ 1161 h 10000"/>
                <a:gd name="connsiteX11" fmla="*/ 4277 w 10001"/>
                <a:gd name="connsiteY11" fmla="*/ 1878 h 10000"/>
                <a:gd name="connsiteX12" fmla="*/ 1429 w 10001"/>
                <a:gd name="connsiteY12" fmla="*/ 3006 h 10000"/>
                <a:gd name="connsiteX13" fmla="*/ 1580 w 10001"/>
                <a:gd name="connsiteY13" fmla="*/ 4909 h 10000"/>
                <a:gd name="connsiteX14" fmla="*/ 2059 w 10001"/>
                <a:gd name="connsiteY14" fmla="*/ 8257 h 10000"/>
                <a:gd name="connsiteX15" fmla="*/ 358 w 10001"/>
                <a:gd name="connsiteY15" fmla="*/ 977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01" h="10000">
                  <a:moveTo>
                    <a:pt x="358" y="9772"/>
                  </a:moveTo>
                  <a:cubicBezTo>
                    <a:pt x="254" y="9829"/>
                    <a:pt x="131" y="9909"/>
                    <a:pt x="0" y="10000"/>
                  </a:cubicBezTo>
                  <a:lnTo>
                    <a:pt x="9675" y="10000"/>
                  </a:lnTo>
                  <a:cubicBezTo>
                    <a:pt x="9834" y="9750"/>
                    <a:pt x="9929" y="9442"/>
                    <a:pt x="9976" y="9134"/>
                  </a:cubicBezTo>
                  <a:cubicBezTo>
                    <a:pt x="10192" y="7677"/>
                    <a:pt x="8988" y="6469"/>
                    <a:pt x="8067" y="5865"/>
                  </a:cubicBezTo>
                  <a:cubicBezTo>
                    <a:pt x="7089" y="5227"/>
                    <a:pt x="6026" y="4852"/>
                    <a:pt x="4974" y="4487"/>
                  </a:cubicBezTo>
                  <a:cubicBezTo>
                    <a:pt x="4588" y="4350"/>
                    <a:pt x="4168" y="4258"/>
                    <a:pt x="3808" y="4020"/>
                  </a:cubicBezTo>
                  <a:cubicBezTo>
                    <a:pt x="2644" y="3251"/>
                    <a:pt x="5714" y="2550"/>
                    <a:pt x="5236" y="933"/>
                  </a:cubicBezTo>
                  <a:cubicBezTo>
                    <a:pt x="5028" y="228"/>
                    <a:pt x="2147" y="-42"/>
                    <a:pt x="1978" y="4"/>
                  </a:cubicBezTo>
                  <a:cubicBezTo>
                    <a:pt x="2232" y="38"/>
                    <a:pt x="3549" y="410"/>
                    <a:pt x="4005" y="603"/>
                  </a:cubicBezTo>
                  <a:cubicBezTo>
                    <a:pt x="4462" y="796"/>
                    <a:pt x="4588" y="910"/>
                    <a:pt x="4720" y="1161"/>
                  </a:cubicBezTo>
                  <a:cubicBezTo>
                    <a:pt x="4917" y="1548"/>
                    <a:pt x="4551" y="1742"/>
                    <a:pt x="4277" y="1878"/>
                  </a:cubicBezTo>
                  <a:cubicBezTo>
                    <a:pt x="3347" y="2334"/>
                    <a:pt x="2350" y="2539"/>
                    <a:pt x="1429" y="3006"/>
                  </a:cubicBezTo>
                  <a:cubicBezTo>
                    <a:pt x="574" y="3438"/>
                    <a:pt x="1025" y="4373"/>
                    <a:pt x="1580" y="4909"/>
                  </a:cubicBezTo>
                  <a:cubicBezTo>
                    <a:pt x="2501" y="5797"/>
                    <a:pt x="2858" y="7084"/>
                    <a:pt x="2059" y="8257"/>
                  </a:cubicBezTo>
                  <a:cubicBezTo>
                    <a:pt x="1598" y="8930"/>
                    <a:pt x="997" y="9396"/>
                    <a:pt x="358" y="9772"/>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6" name="Freeform 6"/>
            <p:cNvSpPr>
              <a:spLocks/>
            </p:cNvSpPr>
            <p:nvPr/>
          </p:nvSpPr>
          <p:spPr bwMode="auto">
            <a:xfrm>
              <a:off x="4729163" y="3914775"/>
              <a:ext cx="2301875" cy="2940050"/>
            </a:xfrm>
            <a:custGeom>
              <a:avLst/>
              <a:gdLst>
                <a:gd name="T0" fmla="*/ 144 w 612"/>
                <a:gd name="T1" fmla="*/ 333 h 781"/>
                <a:gd name="T2" fmla="*/ 206 w 612"/>
                <a:gd name="T3" fmla="*/ 366 h 781"/>
                <a:gd name="T4" fmla="*/ 350 w 612"/>
                <a:gd name="T5" fmla="*/ 434 h 781"/>
                <a:gd name="T6" fmla="*/ 462 w 612"/>
                <a:gd name="T7" fmla="*/ 628 h 781"/>
                <a:gd name="T8" fmla="*/ 325 w 612"/>
                <a:gd name="T9" fmla="*/ 781 h 781"/>
                <a:gd name="T10" fmla="*/ 418 w 612"/>
                <a:gd name="T11" fmla="*/ 781 h 781"/>
                <a:gd name="T12" fmla="*/ 499 w 612"/>
                <a:gd name="T13" fmla="*/ 688 h 781"/>
                <a:gd name="T14" fmla="*/ 166 w 612"/>
                <a:gd name="T15" fmla="*/ 329 h 781"/>
                <a:gd name="T16" fmla="*/ 92 w 612"/>
                <a:gd name="T17" fmla="*/ 190 h 781"/>
                <a:gd name="T18" fmla="*/ 213 w 612"/>
                <a:gd name="T19" fmla="*/ 142 h 781"/>
                <a:gd name="T20" fmla="*/ 364 w 612"/>
                <a:gd name="T21" fmla="*/ 56 h 781"/>
                <a:gd name="T22" fmla="*/ 363 w 612"/>
                <a:gd name="T23" fmla="*/ 0 h 781"/>
                <a:gd name="T24" fmla="*/ 370 w 612"/>
                <a:gd name="T25" fmla="*/ 7 h 781"/>
                <a:gd name="T26" fmla="*/ 296 w 612"/>
                <a:gd name="T27" fmla="*/ 100 h 781"/>
                <a:gd name="T28" fmla="*/ 236 w 612"/>
                <a:gd name="T29" fmla="*/ 127 h 781"/>
                <a:gd name="T30" fmla="*/ 123 w 612"/>
                <a:gd name="T31" fmla="*/ 169 h 781"/>
                <a:gd name="T32" fmla="*/ 63 w 612"/>
                <a:gd name="T33" fmla="*/ 198 h 781"/>
                <a:gd name="T34" fmla="*/ 67 w 612"/>
                <a:gd name="T35" fmla="*/ 278 h 781"/>
                <a:gd name="T36" fmla="*/ 144 w 612"/>
                <a:gd name="T37" fmla="*/ 333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2" h="781">
                  <a:moveTo>
                    <a:pt x="144" y="333"/>
                  </a:moveTo>
                  <a:cubicBezTo>
                    <a:pt x="164" y="345"/>
                    <a:pt x="184" y="356"/>
                    <a:pt x="206" y="366"/>
                  </a:cubicBezTo>
                  <a:cubicBezTo>
                    <a:pt x="255" y="386"/>
                    <a:pt x="305" y="406"/>
                    <a:pt x="350" y="434"/>
                  </a:cubicBezTo>
                  <a:cubicBezTo>
                    <a:pt x="417" y="473"/>
                    <a:pt x="489" y="541"/>
                    <a:pt x="462" y="628"/>
                  </a:cubicBezTo>
                  <a:cubicBezTo>
                    <a:pt x="442" y="693"/>
                    <a:pt x="380" y="745"/>
                    <a:pt x="325" y="781"/>
                  </a:cubicBezTo>
                  <a:cubicBezTo>
                    <a:pt x="418" y="781"/>
                    <a:pt x="418" y="781"/>
                    <a:pt x="418" y="781"/>
                  </a:cubicBezTo>
                  <a:cubicBezTo>
                    <a:pt x="450" y="755"/>
                    <a:pt x="479" y="726"/>
                    <a:pt x="499" y="688"/>
                  </a:cubicBezTo>
                  <a:cubicBezTo>
                    <a:pt x="612" y="474"/>
                    <a:pt x="294" y="395"/>
                    <a:pt x="166" y="329"/>
                  </a:cubicBezTo>
                  <a:cubicBezTo>
                    <a:pt x="123" y="307"/>
                    <a:pt x="0" y="235"/>
                    <a:pt x="92" y="190"/>
                  </a:cubicBezTo>
                  <a:cubicBezTo>
                    <a:pt x="131" y="171"/>
                    <a:pt x="173" y="158"/>
                    <a:pt x="213" y="142"/>
                  </a:cubicBezTo>
                  <a:cubicBezTo>
                    <a:pt x="262" y="121"/>
                    <a:pt x="330" y="100"/>
                    <a:pt x="364" y="56"/>
                  </a:cubicBezTo>
                  <a:cubicBezTo>
                    <a:pt x="378" y="37"/>
                    <a:pt x="383" y="15"/>
                    <a:pt x="363" y="0"/>
                  </a:cubicBezTo>
                  <a:cubicBezTo>
                    <a:pt x="366" y="2"/>
                    <a:pt x="368" y="4"/>
                    <a:pt x="370" y="7"/>
                  </a:cubicBezTo>
                  <a:cubicBezTo>
                    <a:pt x="397" y="43"/>
                    <a:pt x="320" y="88"/>
                    <a:pt x="296" y="100"/>
                  </a:cubicBezTo>
                  <a:cubicBezTo>
                    <a:pt x="277" y="111"/>
                    <a:pt x="256" y="119"/>
                    <a:pt x="236" y="127"/>
                  </a:cubicBezTo>
                  <a:cubicBezTo>
                    <a:pt x="198" y="141"/>
                    <a:pt x="160" y="154"/>
                    <a:pt x="123" y="169"/>
                  </a:cubicBezTo>
                  <a:cubicBezTo>
                    <a:pt x="102" y="177"/>
                    <a:pt x="80" y="184"/>
                    <a:pt x="63" y="198"/>
                  </a:cubicBezTo>
                  <a:cubicBezTo>
                    <a:pt x="38" y="220"/>
                    <a:pt x="47" y="257"/>
                    <a:pt x="67" y="278"/>
                  </a:cubicBezTo>
                  <a:cubicBezTo>
                    <a:pt x="89" y="300"/>
                    <a:pt x="117" y="317"/>
                    <a:pt x="144" y="333"/>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7" name="Freeform 7"/>
            <p:cNvSpPr>
              <a:spLocks/>
            </p:cNvSpPr>
            <p:nvPr/>
          </p:nvSpPr>
          <p:spPr bwMode="auto">
            <a:xfrm>
              <a:off x="4278313" y="4343400"/>
              <a:ext cx="1154113" cy="2503487"/>
            </a:xfrm>
            <a:custGeom>
              <a:avLst/>
              <a:gdLst>
                <a:gd name="T0" fmla="*/ 220 w 307"/>
                <a:gd name="T1" fmla="*/ 451 h 665"/>
                <a:gd name="T2" fmla="*/ 142 w 307"/>
                <a:gd name="T3" fmla="*/ 565 h 665"/>
                <a:gd name="T4" fmla="*/ 40 w 307"/>
                <a:gd name="T5" fmla="*/ 638 h 665"/>
                <a:gd name="T6" fmla="*/ 32 w 307"/>
                <a:gd name="T7" fmla="*/ 665 h 665"/>
                <a:gd name="T8" fmla="*/ 143 w 307"/>
                <a:gd name="T9" fmla="*/ 582 h 665"/>
                <a:gd name="T10" fmla="*/ 239 w 307"/>
                <a:gd name="T11" fmla="*/ 420 h 665"/>
                <a:gd name="T12" fmla="*/ 241 w 307"/>
                <a:gd name="T13" fmla="*/ 352 h 665"/>
                <a:gd name="T14" fmla="*/ 227 w 307"/>
                <a:gd name="T15" fmla="*/ 304 h 665"/>
                <a:gd name="T16" fmla="*/ 210 w 307"/>
                <a:gd name="T17" fmla="*/ 276 h 665"/>
                <a:gd name="T18" fmla="*/ 158 w 307"/>
                <a:gd name="T19" fmla="*/ 221 h 665"/>
                <a:gd name="T20" fmla="*/ 127 w 307"/>
                <a:gd name="T21" fmla="*/ 190 h 665"/>
                <a:gd name="T22" fmla="*/ 108 w 307"/>
                <a:gd name="T23" fmla="*/ 170 h 665"/>
                <a:gd name="T24" fmla="*/ 92 w 307"/>
                <a:gd name="T25" fmla="*/ 148 h 665"/>
                <a:gd name="T26" fmla="*/ 82 w 307"/>
                <a:gd name="T27" fmla="*/ 113 h 665"/>
                <a:gd name="T28" fmla="*/ 93 w 307"/>
                <a:gd name="T29" fmla="*/ 88 h 665"/>
                <a:gd name="T30" fmla="*/ 106 w 307"/>
                <a:gd name="T31" fmla="*/ 76 h 665"/>
                <a:gd name="T32" fmla="*/ 111 w 307"/>
                <a:gd name="T33" fmla="*/ 73 h 665"/>
                <a:gd name="T34" fmla="*/ 125 w 307"/>
                <a:gd name="T35" fmla="*/ 64 h 665"/>
                <a:gd name="T36" fmla="*/ 258 w 307"/>
                <a:gd name="T37" fmla="*/ 16 h 665"/>
                <a:gd name="T38" fmla="*/ 257 w 307"/>
                <a:gd name="T39" fmla="*/ 14 h 665"/>
                <a:gd name="T40" fmla="*/ 123 w 307"/>
                <a:gd name="T41" fmla="*/ 60 h 665"/>
                <a:gd name="T42" fmla="*/ 108 w 307"/>
                <a:gd name="T43" fmla="*/ 68 h 665"/>
                <a:gd name="T44" fmla="*/ 103 w 307"/>
                <a:gd name="T45" fmla="*/ 71 h 665"/>
                <a:gd name="T46" fmla="*/ 89 w 307"/>
                <a:gd name="T47" fmla="*/ 83 h 665"/>
                <a:gd name="T48" fmla="*/ 75 w 307"/>
                <a:gd name="T49" fmla="*/ 113 h 665"/>
                <a:gd name="T50" fmla="*/ 85 w 307"/>
                <a:gd name="T51" fmla="*/ 152 h 665"/>
                <a:gd name="T52" fmla="*/ 102 w 307"/>
                <a:gd name="T53" fmla="*/ 175 h 665"/>
                <a:gd name="T54" fmla="*/ 120 w 307"/>
                <a:gd name="T55" fmla="*/ 196 h 665"/>
                <a:gd name="T56" fmla="*/ 151 w 307"/>
                <a:gd name="T57" fmla="*/ 227 h 665"/>
                <a:gd name="T58" fmla="*/ 202 w 307"/>
                <a:gd name="T59" fmla="*/ 282 h 665"/>
                <a:gd name="T60" fmla="*/ 218 w 307"/>
                <a:gd name="T61" fmla="*/ 309 h 665"/>
                <a:gd name="T62" fmla="*/ 230 w 307"/>
                <a:gd name="T63" fmla="*/ 354 h 665"/>
                <a:gd name="T64" fmla="*/ 228 w 307"/>
                <a:gd name="T65" fmla="*/ 418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7" h="665">
                  <a:moveTo>
                    <a:pt x="228" y="418"/>
                  </a:moveTo>
                  <a:cubicBezTo>
                    <a:pt x="227" y="429"/>
                    <a:pt x="224" y="440"/>
                    <a:pt x="220" y="451"/>
                  </a:cubicBezTo>
                  <a:cubicBezTo>
                    <a:pt x="217" y="461"/>
                    <a:pt x="213" y="471"/>
                    <a:pt x="208" y="481"/>
                  </a:cubicBezTo>
                  <a:cubicBezTo>
                    <a:pt x="193" y="512"/>
                    <a:pt x="168" y="543"/>
                    <a:pt x="142" y="565"/>
                  </a:cubicBezTo>
                  <a:cubicBezTo>
                    <a:pt x="127" y="577"/>
                    <a:pt x="112" y="588"/>
                    <a:pt x="97" y="599"/>
                  </a:cubicBezTo>
                  <a:cubicBezTo>
                    <a:pt x="78" y="612"/>
                    <a:pt x="59" y="625"/>
                    <a:pt x="40" y="638"/>
                  </a:cubicBezTo>
                  <a:cubicBezTo>
                    <a:pt x="27" y="647"/>
                    <a:pt x="13" y="656"/>
                    <a:pt x="0" y="665"/>
                  </a:cubicBezTo>
                  <a:cubicBezTo>
                    <a:pt x="32" y="665"/>
                    <a:pt x="32" y="665"/>
                    <a:pt x="32" y="665"/>
                  </a:cubicBezTo>
                  <a:cubicBezTo>
                    <a:pt x="42" y="659"/>
                    <a:pt x="52" y="652"/>
                    <a:pt x="62" y="645"/>
                  </a:cubicBezTo>
                  <a:cubicBezTo>
                    <a:pt x="90" y="626"/>
                    <a:pt x="117" y="605"/>
                    <a:pt x="143" y="582"/>
                  </a:cubicBezTo>
                  <a:cubicBezTo>
                    <a:pt x="184" y="546"/>
                    <a:pt x="214" y="506"/>
                    <a:pt x="231" y="454"/>
                  </a:cubicBezTo>
                  <a:cubicBezTo>
                    <a:pt x="235" y="443"/>
                    <a:pt x="237" y="432"/>
                    <a:pt x="239" y="420"/>
                  </a:cubicBezTo>
                  <a:cubicBezTo>
                    <a:pt x="241" y="409"/>
                    <a:pt x="242" y="398"/>
                    <a:pt x="242" y="386"/>
                  </a:cubicBezTo>
                  <a:cubicBezTo>
                    <a:pt x="243" y="375"/>
                    <a:pt x="242" y="364"/>
                    <a:pt x="241" y="352"/>
                  </a:cubicBezTo>
                  <a:cubicBezTo>
                    <a:pt x="239" y="341"/>
                    <a:pt x="237" y="330"/>
                    <a:pt x="233" y="320"/>
                  </a:cubicBezTo>
                  <a:cubicBezTo>
                    <a:pt x="232" y="315"/>
                    <a:pt x="229" y="310"/>
                    <a:pt x="227" y="304"/>
                  </a:cubicBezTo>
                  <a:cubicBezTo>
                    <a:pt x="225" y="300"/>
                    <a:pt x="223" y="294"/>
                    <a:pt x="220" y="290"/>
                  </a:cubicBezTo>
                  <a:cubicBezTo>
                    <a:pt x="217" y="285"/>
                    <a:pt x="214" y="281"/>
                    <a:pt x="210" y="276"/>
                  </a:cubicBezTo>
                  <a:cubicBezTo>
                    <a:pt x="207" y="272"/>
                    <a:pt x="204" y="268"/>
                    <a:pt x="200" y="264"/>
                  </a:cubicBezTo>
                  <a:cubicBezTo>
                    <a:pt x="187" y="248"/>
                    <a:pt x="172" y="234"/>
                    <a:pt x="158" y="221"/>
                  </a:cubicBezTo>
                  <a:cubicBezTo>
                    <a:pt x="151" y="214"/>
                    <a:pt x="144" y="207"/>
                    <a:pt x="137" y="200"/>
                  </a:cubicBezTo>
                  <a:cubicBezTo>
                    <a:pt x="133" y="197"/>
                    <a:pt x="130" y="194"/>
                    <a:pt x="127" y="190"/>
                  </a:cubicBezTo>
                  <a:cubicBezTo>
                    <a:pt x="123" y="187"/>
                    <a:pt x="120" y="184"/>
                    <a:pt x="117" y="180"/>
                  </a:cubicBezTo>
                  <a:cubicBezTo>
                    <a:pt x="114" y="177"/>
                    <a:pt x="111" y="173"/>
                    <a:pt x="108" y="170"/>
                  </a:cubicBezTo>
                  <a:cubicBezTo>
                    <a:pt x="105" y="166"/>
                    <a:pt x="102" y="163"/>
                    <a:pt x="100" y="159"/>
                  </a:cubicBezTo>
                  <a:cubicBezTo>
                    <a:pt x="97" y="156"/>
                    <a:pt x="94" y="152"/>
                    <a:pt x="92" y="148"/>
                  </a:cubicBezTo>
                  <a:cubicBezTo>
                    <a:pt x="90" y="145"/>
                    <a:pt x="88" y="141"/>
                    <a:pt x="86" y="137"/>
                  </a:cubicBezTo>
                  <a:cubicBezTo>
                    <a:pt x="83" y="129"/>
                    <a:pt x="82" y="121"/>
                    <a:pt x="82" y="113"/>
                  </a:cubicBezTo>
                  <a:cubicBezTo>
                    <a:pt x="83" y="106"/>
                    <a:pt x="86" y="98"/>
                    <a:pt x="90" y="92"/>
                  </a:cubicBezTo>
                  <a:cubicBezTo>
                    <a:pt x="91" y="90"/>
                    <a:pt x="92" y="89"/>
                    <a:pt x="93" y="88"/>
                  </a:cubicBezTo>
                  <a:cubicBezTo>
                    <a:pt x="95" y="86"/>
                    <a:pt x="96" y="85"/>
                    <a:pt x="97" y="84"/>
                  </a:cubicBezTo>
                  <a:cubicBezTo>
                    <a:pt x="100" y="81"/>
                    <a:pt x="103" y="79"/>
                    <a:pt x="106" y="76"/>
                  </a:cubicBezTo>
                  <a:cubicBezTo>
                    <a:pt x="109" y="75"/>
                    <a:pt x="109" y="75"/>
                    <a:pt x="109" y="75"/>
                  </a:cubicBezTo>
                  <a:cubicBezTo>
                    <a:pt x="111" y="73"/>
                    <a:pt x="111" y="73"/>
                    <a:pt x="111" y="73"/>
                  </a:cubicBezTo>
                  <a:cubicBezTo>
                    <a:pt x="113" y="72"/>
                    <a:pt x="114" y="71"/>
                    <a:pt x="116" y="70"/>
                  </a:cubicBezTo>
                  <a:cubicBezTo>
                    <a:pt x="119" y="68"/>
                    <a:pt x="122" y="66"/>
                    <a:pt x="125" y="64"/>
                  </a:cubicBezTo>
                  <a:cubicBezTo>
                    <a:pt x="151" y="51"/>
                    <a:pt x="178" y="43"/>
                    <a:pt x="200" y="35"/>
                  </a:cubicBezTo>
                  <a:cubicBezTo>
                    <a:pt x="222" y="28"/>
                    <a:pt x="242" y="21"/>
                    <a:pt x="258" y="16"/>
                  </a:cubicBezTo>
                  <a:cubicBezTo>
                    <a:pt x="289" y="6"/>
                    <a:pt x="307" y="0"/>
                    <a:pt x="307" y="0"/>
                  </a:cubicBezTo>
                  <a:cubicBezTo>
                    <a:pt x="307" y="0"/>
                    <a:pt x="289" y="5"/>
                    <a:pt x="257" y="14"/>
                  </a:cubicBezTo>
                  <a:cubicBezTo>
                    <a:pt x="241" y="19"/>
                    <a:pt x="221" y="25"/>
                    <a:pt x="199" y="32"/>
                  </a:cubicBezTo>
                  <a:cubicBezTo>
                    <a:pt x="176" y="39"/>
                    <a:pt x="150" y="46"/>
                    <a:pt x="123" y="60"/>
                  </a:cubicBezTo>
                  <a:cubicBezTo>
                    <a:pt x="119" y="61"/>
                    <a:pt x="116" y="63"/>
                    <a:pt x="113" y="65"/>
                  </a:cubicBezTo>
                  <a:cubicBezTo>
                    <a:pt x="111" y="66"/>
                    <a:pt x="109" y="67"/>
                    <a:pt x="108" y="68"/>
                  </a:cubicBezTo>
                  <a:cubicBezTo>
                    <a:pt x="105" y="70"/>
                    <a:pt x="105" y="70"/>
                    <a:pt x="105" y="70"/>
                  </a:cubicBezTo>
                  <a:cubicBezTo>
                    <a:pt x="103" y="71"/>
                    <a:pt x="103" y="71"/>
                    <a:pt x="103" y="71"/>
                  </a:cubicBezTo>
                  <a:cubicBezTo>
                    <a:pt x="100" y="74"/>
                    <a:pt x="96" y="76"/>
                    <a:pt x="93" y="79"/>
                  </a:cubicBezTo>
                  <a:cubicBezTo>
                    <a:pt x="92" y="80"/>
                    <a:pt x="90" y="82"/>
                    <a:pt x="89" y="83"/>
                  </a:cubicBezTo>
                  <a:cubicBezTo>
                    <a:pt x="87" y="85"/>
                    <a:pt x="86" y="86"/>
                    <a:pt x="84" y="88"/>
                  </a:cubicBezTo>
                  <a:cubicBezTo>
                    <a:pt x="79" y="95"/>
                    <a:pt x="76" y="104"/>
                    <a:pt x="75" y="113"/>
                  </a:cubicBezTo>
                  <a:cubicBezTo>
                    <a:pt x="74" y="122"/>
                    <a:pt x="76" y="131"/>
                    <a:pt x="79" y="140"/>
                  </a:cubicBezTo>
                  <a:cubicBezTo>
                    <a:pt x="81" y="144"/>
                    <a:pt x="83" y="148"/>
                    <a:pt x="85" y="152"/>
                  </a:cubicBezTo>
                  <a:cubicBezTo>
                    <a:pt x="88" y="157"/>
                    <a:pt x="91" y="160"/>
                    <a:pt x="93" y="164"/>
                  </a:cubicBezTo>
                  <a:cubicBezTo>
                    <a:pt x="96" y="167"/>
                    <a:pt x="99" y="171"/>
                    <a:pt x="102" y="175"/>
                  </a:cubicBezTo>
                  <a:cubicBezTo>
                    <a:pt x="105" y="179"/>
                    <a:pt x="108" y="182"/>
                    <a:pt x="111" y="186"/>
                  </a:cubicBezTo>
                  <a:cubicBezTo>
                    <a:pt x="114" y="189"/>
                    <a:pt x="117" y="193"/>
                    <a:pt x="120" y="196"/>
                  </a:cubicBezTo>
                  <a:cubicBezTo>
                    <a:pt x="124" y="200"/>
                    <a:pt x="127" y="203"/>
                    <a:pt x="130" y="207"/>
                  </a:cubicBezTo>
                  <a:cubicBezTo>
                    <a:pt x="137" y="213"/>
                    <a:pt x="144" y="220"/>
                    <a:pt x="151" y="227"/>
                  </a:cubicBezTo>
                  <a:cubicBezTo>
                    <a:pt x="165" y="241"/>
                    <a:pt x="180" y="255"/>
                    <a:pt x="193" y="271"/>
                  </a:cubicBezTo>
                  <a:cubicBezTo>
                    <a:pt x="196" y="275"/>
                    <a:pt x="199" y="278"/>
                    <a:pt x="202" y="282"/>
                  </a:cubicBezTo>
                  <a:cubicBezTo>
                    <a:pt x="205" y="287"/>
                    <a:pt x="208" y="291"/>
                    <a:pt x="211" y="295"/>
                  </a:cubicBezTo>
                  <a:cubicBezTo>
                    <a:pt x="213" y="299"/>
                    <a:pt x="215" y="304"/>
                    <a:pt x="218" y="309"/>
                  </a:cubicBezTo>
                  <a:cubicBezTo>
                    <a:pt x="220" y="313"/>
                    <a:pt x="222" y="318"/>
                    <a:pt x="223" y="323"/>
                  </a:cubicBezTo>
                  <a:cubicBezTo>
                    <a:pt x="226" y="333"/>
                    <a:pt x="229" y="343"/>
                    <a:pt x="230" y="354"/>
                  </a:cubicBezTo>
                  <a:cubicBezTo>
                    <a:pt x="231" y="364"/>
                    <a:pt x="232" y="375"/>
                    <a:pt x="232" y="386"/>
                  </a:cubicBezTo>
                  <a:cubicBezTo>
                    <a:pt x="231" y="397"/>
                    <a:pt x="230" y="408"/>
                    <a:pt x="228" y="41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8" name="Freeform 8"/>
            <p:cNvSpPr>
              <a:spLocks/>
            </p:cNvSpPr>
            <p:nvPr/>
          </p:nvSpPr>
          <p:spPr bwMode="auto">
            <a:xfrm>
              <a:off x="5376863" y="4264025"/>
              <a:ext cx="2670175" cy="2586037"/>
            </a:xfrm>
            <a:custGeom>
              <a:avLst/>
              <a:gdLst>
                <a:gd name="T0" fmla="*/ 332 w 710"/>
                <a:gd name="T1" fmla="*/ 275 h 687"/>
                <a:gd name="T2" fmla="*/ 370 w 710"/>
                <a:gd name="T3" fmla="*/ 288 h 687"/>
                <a:gd name="T4" fmla="*/ 407 w 710"/>
                <a:gd name="T5" fmla="*/ 303 h 687"/>
                <a:gd name="T6" fmla="*/ 555 w 710"/>
                <a:gd name="T7" fmla="*/ 382 h 687"/>
                <a:gd name="T8" fmla="*/ 620 w 710"/>
                <a:gd name="T9" fmla="*/ 437 h 687"/>
                <a:gd name="T10" fmla="*/ 664 w 710"/>
                <a:gd name="T11" fmla="*/ 652 h 687"/>
                <a:gd name="T12" fmla="*/ 647 w 710"/>
                <a:gd name="T13" fmla="*/ 687 h 687"/>
                <a:gd name="T14" fmla="*/ 673 w 710"/>
                <a:gd name="T15" fmla="*/ 687 h 687"/>
                <a:gd name="T16" fmla="*/ 689 w 710"/>
                <a:gd name="T17" fmla="*/ 655 h 687"/>
                <a:gd name="T18" fmla="*/ 677 w 710"/>
                <a:gd name="T19" fmla="*/ 498 h 687"/>
                <a:gd name="T20" fmla="*/ 628 w 710"/>
                <a:gd name="T21" fmla="*/ 429 h 687"/>
                <a:gd name="T22" fmla="*/ 562 w 710"/>
                <a:gd name="T23" fmla="*/ 373 h 687"/>
                <a:gd name="T24" fmla="*/ 411 w 710"/>
                <a:gd name="T25" fmla="*/ 293 h 687"/>
                <a:gd name="T26" fmla="*/ 373 w 710"/>
                <a:gd name="T27" fmla="*/ 278 h 687"/>
                <a:gd name="T28" fmla="*/ 336 w 710"/>
                <a:gd name="T29" fmla="*/ 265 h 687"/>
                <a:gd name="T30" fmla="*/ 261 w 710"/>
                <a:gd name="T31" fmla="*/ 242 h 687"/>
                <a:gd name="T32" fmla="*/ 191 w 710"/>
                <a:gd name="T33" fmla="*/ 223 h 687"/>
                <a:gd name="T34" fmla="*/ 125 w 710"/>
                <a:gd name="T35" fmla="*/ 201 h 687"/>
                <a:gd name="T36" fmla="*/ 95 w 710"/>
                <a:gd name="T37" fmla="*/ 189 h 687"/>
                <a:gd name="T38" fmla="*/ 80 w 710"/>
                <a:gd name="T39" fmla="*/ 183 h 687"/>
                <a:gd name="T40" fmla="*/ 66 w 710"/>
                <a:gd name="T41" fmla="*/ 176 h 687"/>
                <a:gd name="T42" fmla="*/ 52 w 710"/>
                <a:gd name="T43" fmla="*/ 169 h 687"/>
                <a:gd name="T44" fmla="*/ 39 w 710"/>
                <a:gd name="T45" fmla="*/ 162 h 687"/>
                <a:gd name="T46" fmla="*/ 17 w 710"/>
                <a:gd name="T47" fmla="*/ 145 h 687"/>
                <a:gd name="T48" fmla="*/ 9 w 710"/>
                <a:gd name="T49" fmla="*/ 134 h 687"/>
                <a:gd name="T50" fmla="*/ 6 w 710"/>
                <a:gd name="T51" fmla="*/ 122 h 687"/>
                <a:gd name="T52" fmla="*/ 15 w 710"/>
                <a:gd name="T53" fmla="*/ 100 h 687"/>
                <a:gd name="T54" fmla="*/ 53 w 710"/>
                <a:gd name="T55" fmla="*/ 71 h 687"/>
                <a:gd name="T56" fmla="*/ 120 w 710"/>
                <a:gd name="T57" fmla="*/ 33 h 687"/>
                <a:gd name="T58" fmla="*/ 145 w 710"/>
                <a:gd name="T59" fmla="*/ 19 h 687"/>
                <a:gd name="T60" fmla="*/ 163 w 710"/>
                <a:gd name="T61" fmla="*/ 9 h 687"/>
                <a:gd name="T62" fmla="*/ 177 w 710"/>
                <a:gd name="T63" fmla="*/ 0 h 687"/>
                <a:gd name="T64" fmla="*/ 163 w 710"/>
                <a:gd name="T65" fmla="*/ 8 h 687"/>
                <a:gd name="T66" fmla="*/ 145 w 710"/>
                <a:gd name="T67" fmla="*/ 18 h 687"/>
                <a:gd name="T68" fmla="*/ 120 w 710"/>
                <a:gd name="T69" fmla="*/ 32 h 687"/>
                <a:gd name="T70" fmla="*/ 51 w 710"/>
                <a:gd name="T71" fmla="*/ 68 h 687"/>
                <a:gd name="T72" fmla="*/ 12 w 710"/>
                <a:gd name="T73" fmla="*/ 97 h 687"/>
                <a:gd name="T74" fmla="*/ 1 w 710"/>
                <a:gd name="T75" fmla="*/ 122 h 687"/>
                <a:gd name="T76" fmla="*/ 4 w 710"/>
                <a:gd name="T77" fmla="*/ 137 h 687"/>
                <a:gd name="T78" fmla="*/ 13 w 710"/>
                <a:gd name="T79" fmla="*/ 149 h 687"/>
                <a:gd name="T80" fmla="*/ 36 w 710"/>
                <a:gd name="T81" fmla="*/ 167 h 687"/>
                <a:gd name="T82" fmla="*/ 49 w 710"/>
                <a:gd name="T83" fmla="*/ 175 h 687"/>
                <a:gd name="T84" fmla="*/ 63 w 710"/>
                <a:gd name="T85" fmla="*/ 182 h 687"/>
                <a:gd name="T86" fmla="*/ 77 w 710"/>
                <a:gd name="T87" fmla="*/ 189 h 687"/>
                <a:gd name="T88" fmla="*/ 92 w 710"/>
                <a:gd name="T89" fmla="*/ 195 h 687"/>
                <a:gd name="T90" fmla="*/ 123 w 710"/>
                <a:gd name="T91" fmla="*/ 208 h 687"/>
                <a:gd name="T92" fmla="*/ 188 w 710"/>
                <a:gd name="T93" fmla="*/ 231 h 687"/>
                <a:gd name="T94" fmla="*/ 259 w 710"/>
                <a:gd name="T95" fmla="*/ 251 h 687"/>
                <a:gd name="T96" fmla="*/ 332 w 710"/>
                <a:gd name="T97" fmla="*/ 27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0" h="687">
                  <a:moveTo>
                    <a:pt x="332" y="275"/>
                  </a:moveTo>
                  <a:cubicBezTo>
                    <a:pt x="345" y="279"/>
                    <a:pt x="357" y="284"/>
                    <a:pt x="370" y="288"/>
                  </a:cubicBezTo>
                  <a:cubicBezTo>
                    <a:pt x="382" y="293"/>
                    <a:pt x="395" y="298"/>
                    <a:pt x="407" y="303"/>
                  </a:cubicBezTo>
                  <a:cubicBezTo>
                    <a:pt x="458" y="323"/>
                    <a:pt x="509" y="349"/>
                    <a:pt x="555" y="382"/>
                  </a:cubicBezTo>
                  <a:cubicBezTo>
                    <a:pt x="579" y="398"/>
                    <a:pt x="601" y="417"/>
                    <a:pt x="620" y="437"/>
                  </a:cubicBezTo>
                  <a:cubicBezTo>
                    <a:pt x="672" y="493"/>
                    <a:pt x="699" y="576"/>
                    <a:pt x="664" y="652"/>
                  </a:cubicBezTo>
                  <a:cubicBezTo>
                    <a:pt x="659" y="664"/>
                    <a:pt x="653" y="675"/>
                    <a:pt x="647" y="687"/>
                  </a:cubicBezTo>
                  <a:cubicBezTo>
                    <a:pt x="673" y="687"/>
                    <a:pt x="673" y="687"/>
                    <a:pt x="673" y="687"/>
                  </a:cubicBezTo>
                  <a:cubicBezTo>
                    <a:pt x="679" y="677"/>
                    <a:pt x="684" y="666"/>
                    <a:pt x="689" y="655"/>
                  </a:cubicBezTo>
                  <a:cubicBezTo>
                    <a:pt x="710" y="602"/>
                    <a:pt x="703" y="549"/>
                    <a:pt x="677" y="498"/>
                  </a:cubicBezTo>
                  <a:cubicBezTo>
                    <a:pt x="664" y="474"/>
                    <a:pt x="647" y="451"/>
                    <a:pt x="628" y="429"/>
                  </a:cubicBezTo>
                  <a:cubicBezTo>
                    <a:pt x="608" y="409"/>
                    <a:pt x="586" y="389"/>
                    <a:pt x="562" y="373"/>
                  </a:cubicBezTo>
                  <a:cubicBezTo>
                    <a:pt x="514" y="339"/>
                    <a:pt x="462" y="314"/>
                    <a:pt x="411" y="293"/>
                  </a:cubicBezTo>
                  <a:cubicBezTo>
                    <a:pt x="399" y="288"/>
                    <a:pt x="386" y="283"/>
                    <a:pt x="373" y="278"/>
                  </a:cubicBezTo>
                  <a:cubicBezTo>
                    <a:pt x="361" y="274"/>
                    <a:pt x="348" y="269"/>
                    <a:pt x="336" y="265"/>
                  </a:cubicBezTo>
                  <a:cubicBezTo>
                    <a:pt x="311" y="257"/>
                    <a:pt x="286" y="249"/>
                    <a:pt x="261" y="242"/>
                  </a:cubicBezTo>
                  <a:cubicBezTo>
                    <a:pt x="237" y="236"/>
                    <a:pt x="214" y="229"/>
                    <a:pt x="191" y="223"/>
                  </a:cubicBezTo>
                  <a:cubicBezTo>
                    <a:pt x="168" y="216"/>
                    <a:pt x="146" y="209"/>
                    <a:pt x="125" y="201"/>
                  </a:cubicBezTo>
                  <a:cubicBezTo>
                    <a:pt x="115" y="197"/>
                    <a:pt x="105" y="193"/>
                    <a:pt x="95" y="189"/>
                  </a:cubicBezTo>
                  <a:cubicBezTo>
                    <a:pt x="90" y="187"/>
                    <a:pt x="85" y="185"/>
                    <a:pt x="80" y="183"/>
                  </a:cubicBezTo>
                  <a:cubicBezTo>
                    <a:pt x="75" y="180"/>
                    <a:pt x="70" y="178"/>
                    <a:pt x="66" y="176"/>
                  </a:cubicBezTo>
                  <a:cubicBezTo>
                    <a:pt x="61" y="174"/>
                    <a:pt x="57" y="172"/>
                    <a:pt x="52" y="169"/>
                  </a:cubicBezTo>
                  <a:cubicBezTo>
                    <a:pt x="48" y="167"/>
                    <a:pt x="43" y="165"/>
                    <a:pt x="39" y="162"/>
                  </a:cubicBezTo>
                  <a:cubicBezTo>
                    <a:pt x="31" y="157"/>
                    <a:pt x="23" y="151"/>
                    <a:pt x="17" y="145"/>
                  </a:cubicBezTo>
                  <a:cubicBezTo>
                    <a:pt x="14" y="141"/>
                    <a:pt x="11" y="138"/>
                    <a:pt x="9" y="134"/>
                  </a:cubicBezTo>
                  <a:cubicBezTo>
                    <a:pt x="7" y="130"/>
                    <a:pt x="6" y="126"/>
                    <a:pt x="6" y="122"/>
                  </a:cubicBezTo>
                  <a:cubicBezTo>
                    <a:pt x="5" y="114"/>
                    <a:pt x="10" y="106"/>
                    <a:pt x="15" y="100"/>
                  </a:cubicBezTo>
                  <a:cubicBezTo>
                    <a:pt x="26" y="87"/>
                    <a:pt x="40" y="78"/>
                    <a:pt x="53" y="71"/>
                  </a:cubicBezTo>
                  <a:cubicBezTo>
                    <a:pt x="78" y="55"/>
                    <a:pt x="102" y="43"/>
                    <a:pt x="120" y="33"/>
                  </a:cubicBezTo>
                  <a:cubicBezTo>
                    <a:pt x="130" y="28"/>
                    <a:pt x="138" y="23"/>
                    <a:pt x="145" y="19"/>
                  </a:cubicBezTo>
                  <a:cubicBezTo>
                    <a:pt x="152" y="15"/>
                    <a:pt x="158" y="11"/>
                    <a:pt x="163" y="9"/>
                  </a:cubicBezTo>
                  <a:cubicBezTo>
                    <a:pt x="172" y="3"/>
                    <a:pt x="177" y="0"/>
                    <a:pt x="177" y="0"/>
                  </a:cubicBezTo>
                  <a:cubicBezTo>
                    <a:pt x="177" y="0"/>
                    <a:pt x="172" y="3"/>
                    <a:pt x="163" y="8"/>
                  </a:cubicBezTo>
                  <a:cubicBezTo>
                    <a:pt x="158" y="11"/>
                    <a:pt x="152" y="14"/>
                    <a:pt x="145" y="18"/>
                  </a:cubicBezTo>
                  <a:cubicBezTo>
                    <a:pt x="137" y="22"/>
                    <a:pt x="129" y="27"/>
                    <a:pt x="120" y="32"/>
                  </a:cubicBezTo>
                  <a:cubicBezTo>
                    <a:pt x="101" y="41"/>
                    <a:pt x="77" y="52"/>
                    <a:pt x="51" y="68"/>
                  </a:cubicBezTo>
                  <a:cubicBezTo>
                    <a:pt x="38" y="75"/>
                    <a:pt x="24" y="84"/>
                    <a:pt x="12" y="97"/>
                  </a:cubicBezTo>
                  <a:cubicBezTo>
                    <a:pt x="6" y="104"/>
                    <a:pt x="1" y="112"/>
                    <a:pt x="1" y="122"/>
                  </a:cubicBezTo>
                  <a:cubicBezTo>
                    <a:pt x="0" y="127"/>
                    <a:pt x="2" y="132"/>
                    <a:pt x="4" y="137"/>
                  </a:cubicBezTo>
                  <a:cubicBezTo>
                    <a:pt x="6" y="141"/>
                    <a:pt x="9" y="145"/>
                    <a:pt x="13" y="149"/>
                  </a:cubicBezTo>
                  <a:cubicBezTo>
                    <a:pt x="19" y="156"/>
                    <a:pt x="27" y="162"/>
                    <a:pt x="36" y="167"/>
                  </a:cubicBezTo>
                  <a:cubicBezTo>
                    <a:pt x="40" y="170"/>
                    <a:pt x="45" y="172"/>
                    <a:pt x="49" y="175"/>
                  </a:cubicBezTo>
                  <a:cubicBezTo>
                    <a:pt x="54" y="177"/>
                    <a:pt x="58" y="180"/>
                    <a:pt x="63" y="182"/>
                  </a:cubicBezTo>
                  <a:cubicBezTo>
                    <a:pt x="68" y="184"/>
                    <a:pt x="72" y="187"/>
                    <a:pt x="77" y="189"/>
                  </a:cubicBezTo>
                  <a:cubicBezTo>
                    <a:pt x="82" y="191"/>
                    <a:pt x="87" y="193"/>
                    <a:pt x="92" y="195"/>
                  </a:cubicBezTo>
                  <a:cubicBezTo>
                    <a:pt x="102" y="199"/>
                    <a:pt x="112" y="203"/>
                    <a:pt x="123" y="208"/>
                  </a:cubicBezTo>
                  <a:cubicBezTo>
                    <a:pt x="143" y="216"/>
                    <a:pt x="165" y="224"/>
                    <a:pt x="188" y="231"/>
                  </a:cubicBezTo>
                  <a:cubicBezTo>
                    <a:pt x="211" y="238"/>
                    <a:pt x="235" y="244"/>
                    <a:pt x="259" y="251"/>
                  </a:cubicBezTo>
                  <a:cubicBezTo>
                    <a:pt x="283" y="258"/>
                    <a:pt x="307" y="266"/>
                    <a:pt x="332" y="27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sp>
        <p:nvSpPr>
          <p:cNvPr id="4" name="Title 3"/>
          <p:cNvSpPr>
            <a:spLocks noGrp="1"/>
          </p:cNvSpPr>
          <p:nvPr>
            <p:ph type="title"/>
          </p:nvPr>
        </p:nvSpPr>
        <p:spPr>
          <a:xfrm>
            <a:off x="391473" y="94726"/>
            <a:ext cx="10972801" cy="711081"/>
          </a:xfrm>
        </p:spPr>
        <p:txBody>
          <a:bodyPr/>
          <a:lstStyle/>
          <a:p>
            <a:r>
              <a:rPr lang="en-US" dirty="0"/>
              <a:t>Machine Learning Cloud Platforms -</a:t>
            </a:r>
          </a:p>
        </p:txBody>
      </p:sp>
      <p:grpSp>
        <p:nvGrpSpPr>
          <p:cNvPr id="3" name="Group 104"/>
          <p:cNvGrpSpPr/>
          <p:nvPr/>
        </p:nvGrpSpPr>
        <p:grpSpPr>
          <a:xfrm>
            <a:off x="418466" y="1600201"/>
            <a:ext cx="4410431" cy="6615676"/>
            <a:chOff x="1081178" y="2322519"/>
            <a:chExt cx="4112333" cy="6170137"/>
          </a:xfrm>
        </p:grpSpPr>
        <p:grpSp>
          <p:nvGrpSpPr>
            <p:cNvPr id="5" name="Group 22"/>
            <p:cNvGrpSpPr/>
            <p:nvPr/>
          </p:nvGrpSpPr>
          <p:grpSpPr>
            <a:xfrm>
              <a:off x="1827212" y="3052077"/>
              <a:ext cx="1500735" cy="4176177"/>
              <a:chOff x="1827212" y="2721589"/>
              <a:chExt cx="1500735" cy="4176177"/>
            </a:xfrm>
          </p:grpSpPr>
          <p:sp>
            <p:nvSpPr>
              <p:cNvPr id="9" name="Rectangle 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6" name="Group 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7" name="Rectangle 6"/>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tangle 7"/>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7" name="Oval 1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Oval 1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0" name="Group 23"/>
            <p:cNvGrpSpPr/>
            <p:nvPr/>
          </p:nvGrpSpPr>
          <p:grpSpPr>
            <a:xfrm>
              <a:off x="2951653" y="3835688"/>
              <a:ext cx="1219140" cy="3392566"/>
              <a:chOff x="1827212" y="2721589"/>
              <a:chExt cx="1500735" cy="4176177"/>
            </a:xfrm>
          </p:grpSpPr>
          <p:sp>
            <p:nvSpPr>
              <p:cNvPr id="25" name="Rectangle 24"/>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1" name="Group 25"/>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0" name="Rectangle 29"/>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Rectangle 30"/>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7" name="Oval 26"/>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Oval 27"/>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2" name="Group 31"/>
            <p:cNvGrpSpPr/>
            <p:nvPr/>
          </p:nvGrpSpPr>
          <p:grpSpPr>
            <a:xfrm>
              <a:off x="3430605" y="2322519"/>
              <a:ext cx="1762906" cy="4905735"/>
              <a:chOff x="1827212" y="2721589"/>
              <a:chExt cx="1500735" cy="4176177"/>
            </a:xfrm>
          </p:grpSpPr>
          <p:sp>
            <p:nvSpPr>
              <p:cNvPr id="33" name="Rectangle 32"/>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3" name="Group 33"/>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38" name="Rectangle 37"/>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angle 38"/>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35" name="Oval 34"/>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Oval 35"/>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4" name="Group 39"/>
            <p:cNvGrpSpPr/>
            <p:nvPr/>
          </p:nvGrpSpPr>
          <p:grpSpPr>
            <a:xfrm>
              <a:off x="2115408" y="4443262"/>
              <a:ext cx="1000804" cy="2784992"/>
              <a:chOff x="1827212" y="2721589"/>
              <a:chExt cx="1500735" cy="4176177"/>
            </a:xfrm>
          </p:grpSpPr>
          <p:sp>
            <p:nvSpPr>
              <p:cNvPr id="41" name="Rectangle 40"/>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 name="Group 41"/>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46" name="Rectangle 45"/>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Rectangle 46"/>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43" name="Oval 42"/>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Oval 43"/>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16" name="Group 47"/>
            <p:cNvGrpSpPr/>
            <p:nvPr/>
          </p:nvGrpSpPr>
          <p:grpSpPr>
            <a:xfrm>
              <a:off x="3334431" y="4654723"/>
              <a:ext cx="1379185" cy="3837933"/>
              <a:chOff x="1827212" y="2721589"/>
              <a:chExt cx="1500735" cy="4176177"/>
            </a:xfrm>
          </p:grpSpPr>
          <p:sp>
            <p:nvSpPr>
              <p:cNvPr id="49" name="Rectangle 48"/>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9" name="Group 49"/>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54" name="Rectangle 53"/>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Rectangle 54"/>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1" name="Oval 50"/>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2" name="Oval 51"/>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nvGrpSpPr>
            <p:cNvPr id="20" name="Group 96"/>
            <p:cNvGrpSpPr/>
            <p:nvPr/>
          </p:nvGrpSpPr>
          <p:grpSpPr>
            <a:xfrm>
              <a:off x="1081178" y="3558507"/>
              <a:ext cx="1318746" cy="3669747"/>
              <a:chOff x="1827212" y="2721589"/>
              <a:chExt cx="1500735" cy="4176177"/>
            </a:xfrm>
          </p:grpSpPr>
          <p:sp>
            <p:nvSpPr>
              <p:cNvPr id="98" name="Rectangle 97"/>
              <p:cNvSpPr/>
              <p:nvPr/>
            </p:nvSpPr>
            <p:spPr>
              <a:xfrm>
                <a:off x="2511696" y="3816463"/>
                <a:ext cx="131766" cy="3081303"/>
              </a:xfrm>
              <a:prstGeom prst="rect">
                <a:avLst/>
              </a:prstGeom>
              <a:gradFill flip="none" rotWithShape="1">
                <a:gsLst>
                  <a:gs pos="0">
                    <a:schemeClr val="bg1">
                      <a:lumMod val="50000"/>
                    </a:schemeClr>
                  </a:gs>
                  <a:gs pos="25000">
                    <a:schemeClr val="bg1">
                      <a:lumMod val="75000"/>
                    </a:schemeClr>
                  </a:gs>
                  <a:gs pos="50000">
                    <a:schemeClr val="bg1">
                      <a:lumMod val="85000"/>
                    </a:schemeClr>
                  </a:gs>
                  <a:gs pos="75000">
                    <a:schemeClr val="bg1">
                      <a:lumMod val="75000"/>
                    </a:schemeClr>
                  </a:gs>
                  <a:gs pos="10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21" name="Group 98"/>
              <p:cNvGrpSpPr/>
              <p:nvPr/>
            </p:nvGrpSpPr>
            <p:grpSpPr>
              <a:xfrm>
                <a:off x="1827212" y="2817746"/>
                <a:ext cx="1500735" cy="1500735"/>
                <a:chOff x="4441277" y="2884842"/>
                <a:chExt cx="867870" cy="867870"/>
              </a:xfrm>
              <a:effectLst>
                <a:outerShdw blurRad="114300" sx="102000" sy="102000" algn="ctr" rotWithShape="0">
                  <a:prstClr val="black">
                    <a:alpha val="23000"/>
                  </a:prstClr>
                </a:outerShdw>
              </a:effectLst>
            </p:grpSpPr>
            <p:sp>
              <p:nvSpPr>
                <p:cNvPr id="103" name="Rectangle 102"/>
                <p:cNvSpPr/>
                <p:nvPr/>
              </p:nvSpPr>
              <p:spPr>
                <a:xfrm rot="2700000">
                  <a:off x="4441277" y="2884842"/>
                  <a:ext cx="867870" cy="8678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4" name="Rectangle 103"/>
                <p:cNvSpPr/>
                <p:nvPr/>
              </p:nvSpPr>
              <p:spPr>
                <a:xfrm rot="2700000">
                  <a:off x="4483130" y="2926695"/>
                  <a:ext cx="784165" cy="78416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00" name="Oval 99"/>
              <p:cNvSpPr/>
              <p:nvPr/>
            </p:nvSpPr>
            <p:spPr>
              <a:xfrm>
                <a:off x="2539479" y="4343400"/>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1" name="Oval 100"/>
              <p:cNvSpPr/>
              <p:nvPr/>
            </p:nvSpPr>
            <p:spPr>
              <a:xfrm>
                <a:off x="2539479" y="2721589"/>
                <a:ext cx="76200" cy="76200"/>
              </a:xfrm>
              <a:prstGeom prst="ellipse">
                <a:avLst/>
              </a:prstGeom>
              <a:gradFill flip="none" rotWithShape="1">
                <a:gsLst>
                  <a:gs pos="100000">
                    <a:schemeClr val="bg1">
                      <a:lumMod val="50000"/>
                    </a:schemeClr>
                  </a:gs>
                  <a:gs pos="59000">
                    <a:schemeClr val="bg1">
                      <a:lumMod val="75000"/>
                    </a:schemeClr>
                  </a:gs>
                  <a:gs pos="9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2" name="Freeform 5"/>
              <p:cNvSpPr>
                <a:spLocks noEditPoints="1"/>
              </p:cNvSpPr>
              <p:nvPr/>
            </p:nvSpPr>
            <p:spPr bwMode="auto">
              <a:xfrm>
                <a:off x="2158480" y="3107820"/>
                <a:ext cx="838199" cy="967575"/>
              </a:xfrm>
              <a:custGeom>
                <a:avLst/>
                <a:gdLst>
                  <a:gd name="T0" fmla="*/ 709 w 2217"/>
                  <a:gd name="T1" fmla="*/ 1055 h 2562"/>
                  <a:gd name="T2" fmla="*/ 644 w 2217"/>
                  <a:gd name="T3" fmla="*/ 937 h 2562"/>
                  <a:gd name="T4" fmla="*/ 781 w 2217"/>
                  <a:gd name="T5" fmla="*/ 862 h 2562"/>
                  <a:gd name="T6" fmla="*/ 733 w 2217"/>
                  <a:gd name="T7" fmla="*/ 775 h 2562"/>
                  <a:gd name="T8" fmla="*/ 758 w 2217"/>
                  <a:gd name="T9" fmla="*/ 767 h 2562"/>
                  <a:gd name="T10" fmla="*/ 1304 w 2217"/>
                  <a:gd name="T11" fmla="*/ 639 h 2562"/>
                  <a:gd name="T12" fmla="*/ 1043 w 2217"/>
                  <a:gd name="T13" fmla="*/ 1207 h 2562"/>
                  <a:gd name="T14" fmla="*/ 1028 w 2217"/>
                  <a:gd name="T15" fmla="*/ 1392 h 2562"/>
                  <a:gd name="T16" fmla="*/ 1158 w 2217"/>
                  <a:gd name="T17" fmla="*/ 1605 h 2562"/>
                  <a:gd name="T18" fmla="*/ 1137 w 2217"/>
                  <a:gd name="T19" fmla="*/ 1672 h 2562"/>
                  <a:gd name="T20" fmla="*/ 727 w 2217"/>
                  <a:gd name="T21" fmla="*/ 2278 h 2562"/>
                  <a:gd name="T22" fmla="*/ 756 w 2217"/>
                  <a:gd name="T23" fmla="*/ 2453 h 2562"/>
                  <a:gd name="T24" fmla="*/ 820 w 2217"/>
                  <a:gd name="T25" fmla="*/ 2476 h 2562"/>
                  <a:gd name="T26" fmla="*/ 931 w 2217"/>
                  <a:gd name="T27" fmla="*/ 2424 h 2562"/>
                  <a:gd name="T28" fmla="*/ 1337 w 2217"/>
                  <a:gd name="T29" fmla="*/ 1825 h 2562"/>
                  <a:gd name="T30" fmla="*/ 1386 w 2217"/>
                  <a:gd name="T31" fmla="*/ 1892 h 2562"/>
                  <a:gd name="T32" fmla="*/ 1052 w 2217"/>
                  <a:gd name="T33" fmla="*/ 2356 h 2562"/>
                  <a:gd name="T34" fmla="*/ 1071 w 2217"/>
                  <a:gd name="T35" fmla="*/ 2532 h 2562"/>
                  <a:gd name="T36" fmla="*/ 1141 w 2217"/>
                  <a:gd name="T37" fmla="*/ 2560 h 2562"/>
                  <a:gd name="T38" fmla="*/ 1247 w 2217"/>
                  <a:gd name="T39" fmla="*/ 2514 h 2562"/>
                  <a:gd name="T40" fmla="*/ 1643 w 2217"/>
                  <a:gd name="T41" fmla="*/ 1870 h 2562"/>
                  <a:gd name="T42" fmla="*/ 1457 w 2217"/>
                  <a:gd name="T43" fmla="*/ 1576 h 2562"/>
                  <a:gd name="T44" fmla="*/ 1430 w 2217"/>
                  <a:gd name="T45" fmla="*/ 1544 h 2562"/>
                  <a:gd name="T46" fmla="*/ 1504 w 2217"/>
                  <a:gd name="T47" fmla="*/ 1335 h 2562"/>
                  <a:gd name="T48" fmla="*/ 1624 w 2217"/>
                  <a:gd name="T49" fmla="*/ 963 h 2562"/>
                  <a:gd name="T50" fmla="*/ 1668 w 2217"/>
                  <a:gd name="T51" fmla="*/ 1117 h 2562"/>
                  <a:gd name="T52" fmla="*/ 1828 w 2217"/>
                  <a:gd name="T53" fmla="*/ 1188 h 2562"/>
                  <a:gd name="T54" fmla="*/ 2128 w 2217"/>
                  <a:gd name="T55" fmla="*/ 1157 h 2562"/>
                  <a:gd name="T56" fmla="*/ 2206 w 2217"/>
                  <a:gd name="T57" fmla="*/ 1038 h 2562"/>
                  <a:gd name="T58" fmla="*/ 2087 w 2217"/>
                  <a:gd name="T59" fmla="*/ 961 h 2562"/>
                  <a:gd name="T60" fmla="*/ 1830 w 2217"/>
                  <a:gd name="T61" fmla="*/ 988 h 2562"/>
                  <a:gd name="T62" fmla="*/ 1819 w 2217"/>
                  <a:gd name="T63" fmla="*/ 914 h 2562"/>
                  <a:gd name="T64" fmla="*/ 1719 w 2217"/>
                  <a:gd name="T65" fmla="*/ 592 h 2562"/>
                  <a:gd name="T66" fmla="*/ 1690 w 2217"/>
                  <a:gd name="T67" fmla="*/ 564 h 2562"/>
                  <a:gd name="T68" fmla="*/ 1667 w 2217"/>
                  <a:gd name="T69" fmla="*/ 542 h 2562"/>
                  <a:gd name="T70" fmla="*/ 1720 w 2217"/>
                  <a:gd name="T71" fmla="*/ 547 h 2562"/>
                  <a:gd name="T72" fmla="*/ 1994 w 2217"/>
                  <a:gd name="T73" fmla="*/ 273 h 2562"/>
                  <a:gd name="T74" fmla="*/ 1720 w 2217"/>
                  <a:gd name="T75" fmla="*/ 0 h 2562"/>
                  <a:gd name="T76" fmla="*/ 1446 w 2217"/>
                  <a:gd name="T77" fmla="*/ 273 h 2562"/>
                  <a:gd name="T78" fmla="*/ 1537 w 2217"/>
                  <a:gd name="T79" fmla="*/ 477 h 2562"/>
                  <a:gd name="T80" fmla="*/ 1529 w 2217"/>
                  <a:gd name="T81" fmla="*/ 475 h 2562"/>
                  <a:gd name="T82" fmla="*/ 672 w 2217"/>
                  <a:gd name="T83" fmla="*/ 587 h 2562"/>
                  <a:gd name="T84" fmla="*/ 642 w 2217"/>
                  <a:gd name="T85" fmla="*/ 609 h 2562"/>
                  <a:gd name="T86" fmla="*/ 602 w 2217"/>
                  <a:gd name="T87" fmla="*/ 536 h 2562"/>
                  <a:gd name="T88" fmla="*/ 465 w 2217"/>
                  <a:gd name="T89" fmla="*/ 611 h 2562"/>
                  <a:gd name="T90" fmla="*/ 403 w 2217"/>
                  <a:gd name="T91" fmla="*/ 499 h 2562"/>
                  <a:gd name="T92" fmla="*/ 0 w 2217"/>
                  <a:gd name="T93" fmla="*/ 720 h 2562"/>
                  <a:gd name="T94" fmla="*/ 306 w 2217"/>
                  <a:gd name="T95" fmla="*/ 1276 h 2562"/>
                  <a:gd name="T96" fmla="*/ 709 w 2217"/>
                  <a:gd name="T97" fmla="*/ 1055 h 2562"/>
                  <a:gd name="T98" fmla="*/ 562 w 2217"/>
                  <a:gd name="T99" fmla="*/ 672 h 2562"/>
                  <a:gd name="T100" fmla="*/ 645 w 2217"/>
                  <a:gd name="T101" fmla="*/ 823 h 2562"/>
                  <a:gd name="T102" fmla="*/ 601 w 2217"/>
                  <a:gd name="T103" fmla="*/ 847 h 2562"/>
                  <a:gd name="T104" fmla="*/ 518 w 2217"/>
                  <a:gd name="T105" fmla="*/ 696 h 2562"/>
                  <a:gd name="T106" fmla="*/ 562 w 2217"/>
                  <a:gd name="T107" fmla="*/ 672 h 2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562">
                    <a:moveTo>
                      <a:pt x="709" y="1055"/>
                    </a:moveTo>
                    <a:cubicBezTo>
                      <a:pt x="644" y="937"/>
                      <a:pt x="644" y="937"/>
                      <a:pt x="644" y="937"/>
                    </a:cubicBezTo>
                    <a:cubicBezTo>
                      <a:pt x="781" y="862"/>
                      <a:pt x="781" y="862"/>
                      <a:pt x="781" y="862"/>
                    </a:cubicBezTo>
                    <a:cubicBezTo>
                      <a:pt x="733" y="775"/>
                      <a:pt x="733" y="775"/>
                      <a:pt x="733" y="775"/>
                    </a:cubicBezTo>
                    <a:cubicBezTo>
                      <a:pt x="742" y="774"/>
                      <a:pt x="750" y="771"/>
                      <a:pt x="758" y="767"/>
                    </a:cubicBezTo>
                    <a:cubicBezTo>
                      <a:pt x="995" y="655"/>
                      <a:pt x="1180" y="634"/>
                      <a:pt x="1304" y="639"/>
                    </a:cubicBezTo>
                    <a:cubicBezTo>
                      <a:pt x="1226" y="831"/>
                      <a:pt x="1105" y="1008"/>
                      <a:pt x="1043" y="1207"/>
                    </a:cubicBezTo>
                    <a:cubicBezTo>
                      <a:pt x="1024" y="1265"/>
                      <a:pt x="1007" y="1332"/>
                      <a:pt x="1028" y="1392"/>
                    </a:cubicBezTo>
                    <a:cubicBezTo>
                      <a:pt x="1051" y="1457"/>
                      <a:pt x="1100" y="1530"/>
                      <a:pt x="1158" y="1605"/>
                    </a:cubicBezTo>
                    <a:cubicBezTo>
                      <a:pt x="1151" y="1630"/>
                      <a:pt x="1143" y="1653"/>
                      <a:pt x="1137" y="1672"/>
                    </a:cubicBezTo>
                    <a:cubicBezTo>
                      <a:pt x="1113" y="1726"/>
                      <a:pt x="906" y="2028"/>
                      <a:pt x="727" y="2278"/>
                    </a:cubicBezTo>
                    <a:cubicBezTo>
                      <a:pt x="687" y="2334"/>
                      <a:pt x="700" y="2412"/>
                      <a:pt x="756" y="2453"/>
                    </a:cubicBezTo>
                    <a:cubicBezTo>
                      <a:pt x="776" y="2467"/>
                      <a:pt x="798" y="2474"/>
                      <a:pt x="820" y="2476"/>
                    </a:cubicBezTo>
                    <a:cubicBezTo>
                      <a:pt x="862" y="2478"/>
                      <a:pt x="904" y="2460"/>
                      <a:pt x="931" y="2424"/>
                    </a:cubicBezTo>
                    <a:cubicBezTo>
                      <a:pt x="1056" y="2249"/>
                      <a:pt x="1253" y="1970"/>
                      <a:pt x="1337" y="1825"/>
                    </a:cubicBezTo>
                    <a:cubicBezTo>
                      <a:pt x="1357" y="1850"/>
                      <a:pt x="1375" y="1874"/>
                      <a:pt x="1386" y="1892"/>
                    </a:cubicBezTo>
                    <a:cubicBezTo>
                      <a:pt x="1345" y="1975"/>
                      <a:pt x="1189" y="2187"/>
                      <a:pt x="1052" y="2356"/>
                    </a:cubicBezTo>
                    <a:cubicBezTo>
                      <a:pt x="1009" y="2410"/>
                      <a:pt x="1017" y="2489"/>
                      <a:pt x="1071" y="2532"/>
                    </a:cubicBezTo>
                    <a:cubicBezTo>
                      <a:pt x="1091" y="2549"/>
                      <a:pt x="1116" y="2558"/>
                      <a:pt x="1141" y="2560"/>
                    </a:cubicBezTo>
                    <a:cubicBezTo>
                      <a:pt x="1180" y="2562"/>
                      <a:pt x="1220" y="2546"/>
                      <a:pt x="1247" y="2514"/>
                    </a:cubicBezTo>
                    <a:cubicBezTo>
                      <a:pt x="1657" y="2008"/>
                      <a:pt x="1648" y="1915"/>
                      <a:pt x="1643" y="1870"/>
                    </a:cubicBezTo>
                    <a:cubicBezTo>
                      <a:pt x="1635" y="1795"/>
                      <a:pt x="1577" y="1722"/>
                      <a:pt x="1457" y="1576"/>
                    </a:cubicBezTo>
                    <a:cubicBezTo>
                      <a:pt x="1448" y="1566"/>
                      <a:pt x="1439" y="1555"/>
                      <a:pt x="1430" y="1544"/>
                    </a:cubicBezTo>
                    <a:cubicBezTo>
                      <a:pt x="1464" y="1475"/>
                      <a:pt x="1489" y="1374"/>
                      <a:pt x="1504" y="1335"/>
                    </a:cubicBezTo>
                    <a:cubicBezTo>
                      <a:pt x="1624" y="963"/>
                      <a:pt x="1624" y="963"/>
                      <a:pt x="1624" y="963"/>
                    </a:cubicBezTo>
                    <a:cubicBezTo>
                      <a:pt x="1632" y="1026"/>
                      <a:pt x="1641" y="1077"/>
                      <a:pt x="1668" y="1117"/>
                    </a:cubicBezTo>
                    <a:cubicBezTo>
                      <a:pt x="1682" y="1138"/>
                      <a:pt x="1711" y="1180"/>
                      <a:pt x="1828" y="1188"/>
                    </a:cubicBezTo>
                    <a:cubicBezTo>
                      <a:pt x="1894" y="1193"/>
                      <a:pt x="1990" y="1186"/>
                      <a:pt x="2128" y="1157"/>
                    </a:cubicBezTo>
                    <a:cubicBezTo>
                      <a:pt x="2182" y="1145"/>
                      <a:pt x="2217" y="1092"/>
                      <a:pt x="2206" y="1038"/>
                    </a:cubicBezTo>
                    <a:cubicBezTo>
                      <a:pt x="2194" y="984"/>
                      <a:pt x="2142" y="950"/>
                      <a:pt x="2087" y="961"/>
                    </a:cubicBezTo>
                    <a:cubicBezTo>
                      <a:pt x="1991" y="981"/>
                      <a:pt x="1881" y="990"/>
                      <a:pt x="1830" y="988"/>
                    </a:cubicBezTo>
                    <a:cubicBezTo>
                      <a:pt x="1826" y="968"/>
                      <a:pt x="1822" y="938"/>
                      <a:pt x="1819" y="914"/>
                    </a:cubicBezTo>
                    <a:cubicBezTo>
                      <a:pt x="1806" y="821"/>
                      <a:pt x="1789" y="693"/>
                      <a:pt x="1719" y="592"/>
                    </a:cubicBezTo>
                    <a:cubicBezTo>
                      <a:pt x="1711" y="580"/>
                      <a:pt x="1701" y="571"/>
                      <a:pt x="1690" y="564"/>
                    </a:cubicBezTo>
                    <a:cubicBezTo>
                      <a:pt x="1684" y="556"/>
                      <a:pt x="1676" y="549"/>
                      <a:pt x="1667" y="542"/>
                    </a:cubicBezTo>
                    <a:cubicBezTo>
                      <a:pt x="1684" y="545"/>
                      <a:pt x="1702" y="547"/>
                      <a:pt x="1720" y="547"/>
                    </a:cubicBezTo>
                    <a:cubicBezTo>
                      <a:pt x="1871" y="547"/>
                      <a:pt x="1994" y="425"/>
                      <a:pt x="1994" y="273"/>
                    </a:cubicBezTo>
                    <a:cubicBezTo>
                      <a:pt x="1994" y="122"/>
                      <a:pt x="1871" y="0"/>
                      <a:pt x="1720" y="0"/>
                    </a:cubicBezTo>
                    <a:cubicBezTo>
                      <a:pt x="1569" y="0"/>
                      <a:pt x="1446" y="122"/>
                      <a:pt x="1446" y="273"/>
                    </a:cubicBezTo>
                    <a:cubicBezTo>
                      <a:pt x="1446" y="354"/>
                      <a:pt x="1481" y="427"/>
                      <a:pt x="1537" y="477"/>
                    </a:cubicBezTo>
                    <a:cubicBezTo>
                      <a:pt x="1534" y="476"/>
                      <a:pt x="1531" y="476"/>
                      <a:pt x="1529" y="475"/>
                    </a:cubicBezTo>
                    <a:cubicBezTo>
                      <a:pt x="1433" y="444"/>
                      <a:pt x="1122" y="373"/>
                      <a:pt x="672" y="587"/>
                    </a:cubicBezTo>
                    <a:cubicBezTo>
                      <a:pt x="660" y="592"/>
                      <a:pt x="650" y="600"/>
                      <a:pt x="642" y="609"/>
                    </a:cubicBezTo>
                    <a:cubicBezTo>
                      <a:pt x="602" y="536"/>
                      <a:pt x="602" y="536"/>
                      <a:pt x="602" y="536"/>
                    </a:cubicBezTo>
                    <a:cubicBezTo>
                      <a:pt x="465" y="611"/>
                      <a:pt x="465" y="611"/>
                      <a:pt x="465" y="611"/>
                    </a:cubicBezTo>
                    <a:cubicBezTo>
                      <a:pt x="403" y="499"/>
                      <a:pt x="403" y="499"/>
                      <a:pt x="403" y="499"/>
                    </a:cubicBezTo>
                    <a:cubicBezTo>
                      <a:pt x="0" y="720"/>
                      <a:pt x="0" y="720"/>
                      <a:pt x="0" y="720"/>
                    </a:cubicBezTo>
                    <a:cubicBezTo>
                      <a:pt x="306" y="1276"/>
                      <a:pt x="306" y="1276"/>
                      <a:pt x="306" y="1276"/>
                    </a:cubicBezTo>
                    <a:lnTo>
                      <a:pt x="709" y="1055"/>
                    </a:lnTo>
                    <a:close/>
                    <a:moveTo>
                      <a:pt x="562" y="672"/>
                    </a:moveTo>
                    <a:cubicBezTo>
                      <a:pt x="645" y="823"/>
                      <a:pt x="645" y="823"/>
                      <a:pt x="645" y="823"/>
                    </a:cubicBezTo>
                    <a:cubicBezTo>
                      <a:pt x="601" y="847"/>
                      <a:pt x="601" y="847"/>
                      <a:pt x="601" y="847"/>
                    </a:cubicBezTo>
                    <a:cubicBezTo>
                      <a:pt x="518" y="696"/>
                      <a:pt x="518" y="696"/>
                      <a:pt x="518" y="696"/>
                    </a:cubicBezTo>
                    <a:lnTo>
                      <a:pt x="562" y="67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grpSp>
      <p:sp>
        <p:nvSpPr>
          <p:cNvPr id="180" name="TextBox 179"/>
          <p:cNvSpPr txBox="1"/>
          <p:nvPr/>
        </p:nvSpPr>
        <p:spPr>
          <a:xfrm>
            <a:off x="6889340" y="806901"/>
            <a:ext cx="5060412" cy="477053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rPr>
              <a:t>Microsoft Azure ML Studio</a:t>
            </a:r>
          </a:p>
          <a:p>
            <a:pPr lvl="0" defTabSz="914377"/>
            <a:r>
              <a:rPr lang="en-US" sz="1600" kern="0" dirty="0">
                <a:solidFill>
                  <a:srgbClr val="000000">
                    <a:lumMod val="75000"/>
                    <a:lumOff val="25000"/>
                  </a:srgbClr>
                </a:solidFill>
                <a:latin typeface="Arial" panose="020B0604020202020204" pitchFamily="34" charset="0"/>
                <a:cs typeface="Arial" panose="020B0604020202020204" pitchFamily="34" charset="0"/>
                <a:hlinkClick r:id="rId2"/>
              </a:rPr>
              <a:t>https://azure.microsoft.com/en-us/services/machine-learning-studio/</a:t>
            </a:r>
            <a:endParaRPr lang="en-US" sz="1600" kern="0" dirty="0">
              <a:solidFill>
                <a:srgbClr val="000000">
                  <a:lumMod val="75000"/>
                  <a:lumOff val="25000"/>
                </a:srgbClr>
              </a:solidFill>
              <a:latin typeface="Arial" panose="020B0604020202020204" pitchFamily="34" charset="0"/>
              <a:cs typeface="Arial" panose="020B0604020202020204" pitchFamily="34" charset="0"/>
            </a:endParaRPr>
          </a:p>
          <a:p>
            <a:pPr lvl="0" defTabSz="914377"/>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rPr>
              <a:t>Amazon </a:t>
            </a:r>
            <a:r>
              <a:rPr lang="en-US" sz="1600" b="1" kern="0" dirty="0">
                <a:solidFill>
                  <a:srgbClr val="000000">
                    <a:lumMod val="95000"/>
                    <a:lumOff val="5000"/>
                  </a:srgbClr>
                </a:solidFill>
                <a:latin typeface="Arial" panose="020B0604020202020204" pitchFamily="34" charset="0"/>
                <a:cs typeface="Arial" panose="020B0604020202020204" pitchFamily="34" charset="0"/>
              </a:rPr>
              <a:t>Machine Learning</a:t>
            </a:r>
            <a:endParaRPr kumimoji="0" lang="en-US" sz="1600" b="1" i="0" u="none" strike="noStrike" kern="0" cap="none" spc="0" normalizeH="0" baseline="0" noProof="0" dirty="0">
              <a:ln>
                <a:noFill/>
              </a:ln>
              <a:solidFill>
                <a:srgbClr val="000000">
                  <a:lumMod val="95000"/>
                  <a:lumOff val="5000"/>
                </a:srgbClr>
              </a:solidFill>
              <a:effectLst/>
              <a:uLnTx/>
              <a:uFillTx/>
              <a:latin typeface="Arial" panose="020B0604020202020204" pitchFamily="34" charset="0"/>
              <a:ea typeface="+mn-ea"/>
              <a:cs typeface="Arial" panose="020B0604020202020204" pitchFamily="34" charset="0"/>
            </a:endParaRPr>
          </a:p>
          <a:p>
            <a:pPr lvl="0" defTabSz="914377"/>
            <a:r>
              <a:rPr lang="en-US" sz="1600" dirty="0">
                <a:solidFill>
                  <a:srgbClr val="000000">
                    <a:lumMod val="75000"/>
                    <a:lumOff val="25000"/>
                  </a:srgbClr>
                </a:solidFill>
                <a:latin typeface="Arial" panose="020B0604020202020204" pitchFamily="34" charset="0"/>
                <a:cs typeface="Arial" panose="020B0604020202020204" pitchFamily="34" charset="0"/>
                <a:hlinkClick r:id="rId3"/>
              </a:rPr>
              <a:t>https://aws.amazon.com/aml/</a:t>
            </a:r>
            <a:r>
              <a:rPr lang="en-US" sz="1600" dirty="0">
                <a:solidFill>
                  <a:srgbClr val="000000">
                    <a:lumMod val="75000"/>
                    <a:lumOff val="25000"/>
                  </a:srgbClr>
                </a:solidFill>
                <a:latin typeface="Arial" panose="020B0604020202020204" pitchFamily="34" charset="0"/>
                <a:cs typeface="Arial" panose="020B0604020202020204" pitchFamily="34" charset="0"/>
              </a:rPr>
              <a:t> </a:t>
            </a:r>
            <a:endParaRPr kumimoji="0" lang="en-US" sz="1600" b="0" i="0" u="none" strike="noStrike" kern="120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SAP Leonardo Machine Learning</a:t>
            </a: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4"/>
              </a:rPr>
              <a:t>https://www.sap.com/india/products/leonardo/machine-learning.html</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kern="0" dirty="0">
                <a:solidFill>
                  <a:srgbClr val="41393B">
                    <a:lumMod val="50000"/>
                  </a:srgbClr>
                </a:solidFill>
                <a:latin typeface="Arial" panose="020B0604020202020204" pitchFamily="34" charset="0"/>
                <a:cs typeface="Arial" panose="020B0604020202020204" pitchFamily="34" charset="0"/>
              </a:rPr>
              <a:t>Google ML Platform</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5"/>
              </a:rPr>
              <a:t>https://cloud.google.com/products/machine-learning/</a:t>
            </a:r>
            <a:r>
              <a:rPr lang="en-US" sz="1600" kern="0" dirty="0">
                <a:solidFill>
                  <a:srgbClr val="41393B">
                    <a:lumMod val="50000"/>
                  </a:srgbClr>
                </a:solidFill>
                <a:latin typeface="Arial" panose="020B0604020202020204" pitchFamily="34" charset="0"/>
                <a:cs typeface="Arial" panose="020B0604020202020204" pitchFamily="34" charset="0"/>
              </a:rPr>
              <a:t> </a:t>
            </a: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rPr>
              <a:t>IBM Machine Learning</a:t>
            </a:r>
          </a:p>
          <a:p>
            <a:pPr lvl="0" defTabSz="914377"/>
            <a:r>
              <a:rPr lang="en-US" sz="1600" kern="0" dirty="0">
                <a:solidFill>
                  <a:srgbClr val="41393B">
                    <a:lumMod val="50000"/>
                  </a:srgbClr>
                </a:solidFill>
                <a:latin typeface="Arial" panose="020B0604020202020204" pitchFamily="34" charset="0"/>
                <a:cs typeface="Arial" panose="020B0604020202020204" pitchFamily="34" charset="0"/>
                <a:hlinkClick r:id="rId6"/>
              </a:rPr>
              <a:t>https://www.ibm.com/analytics/data-science/machine-learning</a:t>
            </a:r>
            <a:r>
              <a:rPr lang="en-US" sz="1600" kern="0" dirty="0">
                <a:solidFill>
                  <a:srgbClr val="41393B">
                    <a:lumMod val="50000"/>
                  </a:srgbClr>
                </a:solidFill>
                <a:latin typeface="Arial" panose="020B0604020202020204" pitchFamily="34" charset="0"/>
                <a:cs typeface="Arial" panose="020B0604020202020204" pitchFamily="34" charset="0"/>
              </a:rPr>
              <a:t> </a:t>
            </a: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a:p>
            <a:pPr lvl="0" defTabSz="914377"/>
            <a:endParaRPr kumimoji="0" lang="en-US" sz="1600" b="0" i="0" u="none" strike="noStrike" kern="0" cap="none" spc="0" normalizeH="0" baseline="0" noProof="0" dirty="0">
              <a:ln>
                <a:noFill/>
              </a:ln>
              <a:solidFill>
                <a:srgbClr val="41393B">
                  <a:lumMod val="50000"/>
                </a:srgbClr>
              </a:solidFill>
              <a:effectLst/>
              <a:uLnTx/>
              <a:uFillTx/>
              <a:latin typeface="Arial" panose="020B0604020202020204" pitchFamily="34" charset="0"/>
              <a:ea typeface="+mn-ea"/>
              <a:cs typeface="Arial" panose="020B0604020202020204" pitchFamily="34" charset="0"/>
            </a:endParaRPr>
          </a:p>
        </p:txBody>
      </p:sp>
      <p:sp>
        <p:nvSpPr>
          <p:cNvPr id="23" name="Footer Placeholder 22">
            <a:extLst>
              <a:ext uri="{FF2B5EF4-FFF2-40B4-BE49-F238E27FC236}">
                <a16:creationId xmlns:a16="http://schemas.microsoft.com/office/drawing/2014/main" id="{5FAFD598-1E1B-434A-A221-770868030F0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tint val="75000"/>
                  </a:srgbClr>
                </a:solidFill>
                <a:effectLst/>
                <a:uLnTx/>
                <a:uFillTx/>
                <a:latin typeface="Calibri"/>
                <a:ea typeface="+mn-ea"/>
                <a:cs typeface="+mn-cs"/>
              </a:rPr>
              <a:t>Anshu Pandey</a:t>
            </a:r>
          </a:p>
        </p:txBody>
      </p:sp>
    </p:spTree>
    <p:extLst>
      <p:ext uri="{BB962C8B-B14F-4D97-AF65-F5344CB8AC3E}">
        <p14:creationId xmlns:p14="http://schemas.microsoft.com/office/powerpoint/2010/main" val="2286736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p:cNvSpPr/>
          <p:nvPr/>
        </p:nvSpPr>
        <p:spPr>
          <a:xfrm>
            <a:off x="4648200" y="1393244"/>
            <a:ext cx="3799490" cy="488731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chemeClr val="bg1"/>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3094532"/>
            <a:ext cx="12192000" cy="3763468"/>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302822" y="3328612"/>
            <a:ext cx="1941786" cy="1815882"/>
          </a:xfrm>
          <a:prstGeom prst="rect">
            <a:avLst/>
          </a:prstGeom>
          <a:noFill/>
        </p:spPr>
        <p:txBody>
          <a:bodyPr wrap="square" rtlCol="0">
            <a:spAutoFit/>
          </a:bodyPr>
          <a:lstStyle/>
          <a:p>
            <a:pPr algn="ctr"/>
            <a:r>
              <a:rPr lang="en-US" sz="2800" b="1" dirty="0">
                <a:solidFill>
                  <a:schemeClr val="bg1"/>
                </a:solidFill>
              </a:rPr>
              <a:t>The Math behind</a:t>
            </a:r>
          </a:p>
          <a:p>
            <a:pPr algn="ctr"/>
            <a:r>
              <a:rPr lang="en-US" sz="2800" b="1" dirty="0">
                <a:solidFill>
                  <a:schemeClr val="bg1"/>
                </a:solidFill>
              </a:rPr>
              <a:t>Machine Learning</a:t>
            </a:r>
          </a:p>
        </p:txBody>
      </p:sp>
      <p:sp>
        <p:nvSpPr>
          <p:cNvPr id="39" name="TextBox 38"/>
          <p:cNvSpPr txBox="1"/>
          <p:nvPr/>
        </p:nvSpPr>
        <p:spPr>
          <a:xfrm>
            <a:off x="2367470" y="5493936"/>
            <a:ext cx="1941786" cy="923330"/>
          </a:xfrm>
          <a:prstGeom prst="rect">
            <a:avLst/>
          </a:prstGeom>
          <a:noFill/>
        </p:spPr>
        <p:txBody>
          <a:bodyPr wrap="square" rtlCol="0">
            <a:spAutoFit/>
          </a:bodyPr>
          <a:lstStyle/>
          <a:p>
            <a:pPr algn="ctr"/>
            <a:r>
              <a:rPr lang="en-US" dirty="0">
                <a:solidFill>
                  <a:schemeClr val="bg1"/>
                </a:solidFill>
              </a:rPr>
              <a:t>Probabilistic Theory, Statistics and Linear Algebra</a:t>
            </a:r>
          </a:p>
        </p:txBody>
      </p:sp>
      <p:sp>
        <p:nvSpPr>
          <p:cNvPr id="48" name="TextBox 47"/>
          <p:cNvSpPr txBox="1"/>
          <p:nvPr/>
        </p:nvSpPr>
        <p:spPr>
          <a:xfrm>
            <a:off x="2131297" y="1087561"/>
            <a:ext cx="2584518" cy="1384995"/>
          </a:xfrm>
          <a:prstGeom prst="rect">
            <a:avLst/>
          </a:prstGeom>
          <a:noFill/>
        </p:spPr>
        <p:txBody>
          <a:bodyPr wrap="square" rtlCol="0">
            <a:spAutoFit/>
          </a:bodyPr>
          <a:lstStyle/>
          <a:p>
            <a:pPr algn="ctr"/>
            <a:r>
              <a:rPr lang="en-US" sz="2800" b="1" dirty="0">
                <a:solidFill>
                  <a:schemeClr val="tx1">
                    <a:lumMod val="75000"/>
                    <a:lumOff val="25000"/>
                  </a:schemeClr>
                </a:solidFill>
              </a:rPr>
              <a:t>Programming and</a:t>
            </a:r>
          </a:p>
          <a:p>
            <a:pPr algn="ctr"/>
            <a:r>
              <a:rPr lang="en-US" sz="2800" b="1" dirty="0">
                <a:solidFill>
                  <a:schemeClr val="tx1">
                    <a:lumMod val="75000"/>
                    <a:lumOff val="25000"/>
                  </a:schemeClr>
                </a:solidFill>
              </a:rPr>
              <a:t>Tools</a:t>
            </a:r>
          </a:p>
        </p:txBody>
      </p:sp>
      <p:sp>
        <p:nvSpPr>
          <p:cNvPr id="16" name="Freeform 15"/>
          <p:cNvSpPr/>
          <p:nvPr/>
        </p:nvSpPr>
        <p:spPr>
          <a:xfrm>
            <a:off x="4625865" y="1206433"/>
            <a:ext cx="3799490" cy="4887310"/>
          </a:xfrm>
          <a:custGeom>
            <a:avLst/>
            <a:gdLst>
              <a:gd name="connsiteX0" fmla="*/ 63062 w 3799490"/>
              <a:gd name="connsiteY0" fmla="*/ 1497724 h 4887310"/>
              <a:gd name="connsiteX1" fmla="*/ 141890 w 3799490"/>
              <a:gd name="connsiteY1" fmla="*/ 1481959 h 4887310"/>
              <a:gd name="connsiteX2" fmla="*/ 252248 w 3799490"/>
              <a:gd name="connsiteY2" fmla="*/ 1355834 h 4887310"/>
              <a:gd name="connsiteX3" fmla="*/ 299545 w 3799490"/>
              <a:gd name="connsiteY3" fmla="*/ 1261241 h 4887310"/>
              <a:gd name="connsiteX4" fmla="*/ 315310 w 3799490"/>
              <a:gd name="connsiteY4" fmla="*/ 1198179 h 4887310"/>
              <a:gd name="connsiteX5" fmla="*/ 346841 w 3799490"/>
              <a:gd name="connsiteY5" fmla="*/ 1072055 h 4887310"/>
              <a:gd name="connsiteX6" fmla="*/ 409903 w 3799490"/>
              <a:gd name="connsiteY6" fmla="*/ 993227 h 4887310"/>
              <a:gd name="connsiteX7" fmla="*/ 441434 w 3799490"/>
              <a:gd name="connsiteY7" fmla="*/ 945931 h 4887310"/>
              <a:gd name="connsiteX8" fmla="*/ 488731 w 3799490"/>
              <a:gd name="connsiteY8" fmla="*/ 930165 h 4887310"/>
              <a:gd name="connsiteX9" fmla="*/ 536027 w 3799490"/>
              <a:gd name="connsiteY9" fmla="*/ 898634 h 4887310"/>
              <a:gd name="connsiteX10" fmla="*/ 662152 w 3799490"/>
              <a:gd name="connsiteY10" fmla="*/ 867103 h 4887310"/>
              <a:gd name="connsiteX11" fmla="*/ 756745 w 3799490"/>
              <a:gd name="connsiteY11" fmla="*/ 835572 h 4887310"/>
              <a:gd name="connsiteX12" fmla="*/ 804041 w 3799490"/>
              <a:gd name="connsiteY12" fmla="*/ 819807 h 4887310"/>
              <a:gd name="connsiteX13" fmla="*/ 914400 w 3799490"/>
              <a:gd name="connsiteY13" fmla="*/ 756745 h 4887310"/>
              <a:gd name="connsiteX14" fmla="*/ 1024759 w 3799490"/>
              <a:gd name="connsiteY14" fmla="*/ 725214 h 4887310"/>
              <a:gd name="connsiteX15" fmla="*/ 1072055 w 3799490"/>
              <a:gd name="connsiteY15" fmla="*/ 693683 h 4887310"/>
              <a:gd name="connsiteX16" fmla="*/ 1182414 w 3799490"/>
              <a:gd name="connsiteY16" fmla="*/ 630621 h 4887310"/>
              <a:gd name="connsiteX17" fmla="*/ 1308538 w 3799490"/>
              <a:gd name="connsiteY17" fmla="*/ 488731 h 4887310"/>
              <a:gd name="connsiteX18" fmla="*/ 1387365 w 3799490"/>
              <a:gd name="connsiteY18" fmla="*/ 394138 h 4887310"/>
              <a:gd name="connsiteX19" fmla="*/ 1434662 w 3799490"/>
              <a:gd name="connsiteY19" fmla="*/ 299545 h 4887310"/>
              <a:gd name="connsiteX20" fmla="*/ 1481959 w 3799490"/>
              <a:gd name="connsiteY20" fmla="*/ 204952 h 4887310"/>
              <a:gd name="connsiteX21" fmla="*/ 1529255 w 3799490"/>
              <a:gd name="connsiteY21" fmla="*/ 173421 h 4887310"/>
              <a:gd name="connsiteX22" fmla="*/ 1671145 w 3799490"/>
              <a:gd name="connsiteY22" fmla="*/ 189186 h 4887310"/>
              <a:gd name="connsiteX23" fmla="*/ 1686910 w 3799490"/>
              <a:gd name="connsiteY23" fmla="*/ 236483 h 4887310"/>
              <a:gd name="connsiteX24" fmla="*/ 1702676 w 3799490"/>
              <a:gd name="connsiteY24" fmla="*/ 362607 h 4887310"/>
              <a:gd name="connsiteX25" fmla="*/ 1781503 w 3799490"/>
              <a:gd name="connsiteY25" fmla="*/ 346841 h 4887310"/>
              <a:gd name="connsiteX26" fmla="*/ 1923393 w 3799490"/>
              <a:gd name="connsiteY26" fmla="*/ 236483 h 4887310"/>
              <a:gd name="connsiteX27" fmla="*/ 2002221 w 3799490"/>
              <a:gd name="connsiteY27" fmla="*/ 157655 h 4887310"/>
              <a:gd name="connsiteX28" fmla="*/ 2049517 w 3799490"/>
              <a:gd name="connsiteY28" fmla="*/ 78827 h 4887310"/>
              <a:gd name="connsiteX29" fmla="*/ 2112579 w 3799490"/>
              <a:gd name="connsiteY29" fmla="*/ 0 h 4887310"/>
              <a:gd name="connsiteX30" fmla="*/ 2270234 w 3799490"/>
              <a:gd name="connsiteY30" fmla="*/ 15765 h 4887310"/>
              <a:gd name="connsiteX31" fmla="*/ 2364827 w 3799490"/>
              <a:gd name="connsiteY31" fmla="*/ 110359 h 4887310"/>
              <a:gd name="connsiteX32" fmla="*/ 2396359 w 3799490"/>
              <a:gd name="connsiteY32" fmla="*/ 141890 h 4887310"/>
              <a:gd name="connsiteX33" fmla="*/ 2443655 w 3799490"/>
              <a:gd name="connsiteY33" fmla="*/ 157655 h 4887310"/>
              <a:gd name="connsiteX34" fmla="*/ 2538248 w 3799490"/>
              <a:gd name="connsiteY34" fmla="*/ 220717 h 4887310"/>
              <a:gd name="connsiteX35" fmla="*/ 2632841 w 3799490"/>
              <a:gd name="connsiteY35" fmla="*/ 236483 h 4887310"/>
              <a:gd name="connsiteX36" fmla="*/ 2743200 w 3799490"/>
              <a:gd name="connsiteY36" fmla="*/ 268014 h 4887310"/>
              <a:gd name="connsiteX37" fmla="*/ 2806262 w 3799490"/>
              <a:gd name="connsiteY37" fmla="*/ 331076 h 4887310"/>
              <a:gd name="connsiteX38" fmla="*/ 2932386 w 3799490"/>
              <a:gd name="connsiteY38" fmla="*/ 394138 h 4887310"/>
              <a:gd name="connsiteX39" fmla="*/ 2948152 w 3799490"/>
              <a:gd name="connsiteY39" fmla="*/ 441434 h 4887310"/>
              <a:gd name="connsiteX40" fmla="*/ 3026979 w 3799490"/>
              <a:gd name="connsiteY40" fmla="*/ 536027 h 4887310"/>
              <a:gd name="connsiteX41" fmla="*/ 3042745 w 3799490"/>
              <a:gd name="connsiteY41" fmla="*/ 583324 h 4887310"/>
              <a:gd name="connsiteX42" fmla="*/ 3121572 w 3799490"/>
              <a:gd name="connsiteY42" fmla="*/ 740979 h 4887310"/>
              <a:gd name="connsiteX43" fmla="*/ 3168869 w 3799490"/>
              <a:gd name="connsiteY43" fmla="*/ 772510 h 4887310"/>
              <a:gd name="connsiteX44" fmla="*/ 3247696 w 3799490"/>
              <a:gd name="connsiteY44" fmla="*/ 867103 h 4887310"/>
              <a:gd name="connsiteX45" fmla="*/ 3279227 w 3799490"/>
              <a:gd name="connsiteY45" fmla="*/ 961696 h 4887310"/>
              <a:gd name="connsiteX46" fmla="*/ 3294993 w 3799490"/>
              <a:gd name="connsiteY46" fmla="*/ 1008993 h 4887310"/>
              <a:gd name="connsiteX47" fmla="*/ 3358055 w 3799490"/>
              <a:gd name="connsiteY47" fmla="*/ 1103586 h 4887310"/>
              <a:gd name="connsiteX48" fmla="*/ 3373821 w 3799490"/>
              <a:gd name="connsiteY48" fmla="*/ 1150883 h 4887310"/>
              <a:gd name="connsiteX49" fmla="*/ 3468414 w 3799490"/>
              <a:gd name="connsiteY49" fmla="*/ 1245476 h 4887310"/>
              <a:gd name="connsiteX50" fmla="*/ 3499945 w 3799490"/>
              <a:gd name="connsiteY50" fmla="*/ 1355834 h 4887310"/>
              <a:gd name="connsiteX51" fmla="*/ 3531476 w 3799490"/>
              <a:gd name="connsiteY51" fmla="*/ 1513490 h 4887310"/>
              <a:gd name="connsiteX52" fmla="*/ 3563007 w 3799490"/>
              <a:gd name="connsiteY52" fmla="*/ 1560786 h 4887310"/>
              <a:gd name="connsiteX53" fmla="*/ 3594538 w 3799490"/>
              <a:gd name="connsiteY53" fmla="*/ 1623848 h 4887310"/>
              <a:gd name="connsiteX54" fmla="*/ 3641834 w 3799490"/>
              <a:gd name="connsiteY54" fmla="*/ 1765738 h 4887310"/>
              <a:gd name="connsiteX55" fmla="*/ 3657600 w 3799490"/>
              <a:gd name="connsiteY55" fmla="*/ 1813034 h 4887310"/>
              <a:gd name="connsiteX56" fmla="*/ 3720662 w 3799490"/>
              <a:gd name="connsiteY56" fmla="*/ 1923393 h 4887310"/>
              <a:gd name="connsiteX57" fmla="*/ 3736427 w 3799490"/>
              <a:gd name="connsiteY57" fmla="*/ 1970690 h 4887310"/>
              <a:gd name="connsiteX58" fmla="*/ 3767959 w 3799490"/>
              <a:gd name="connsiteY58" fmla="*/ 2238703 h 4887310"/>
              <a:gd name="connsiteX59" fmla="*/ 3783724 w 3799490"/>
              <a:gd name="connsiteY59" fmla="*/ 2286000 h 4887310"/>
              <a:gd name="connsiteX60" fmla="*/ 3799490 w 3799490"/>
              <a:gd name="connsiteY60" fmla="*/ 2364827 h 4887310"/>
              <a:gd name="connsiteX61" fmla="*/ 3783724 w 3799490"/>
              <a:gd name="connsiteY61" fmla="*/ 2900855 h 4887310"/>
              <a:gd name="connsiteX62" fmla="*/ 3752193 w 3799490"/>
              <a:gd name="connsiteY62" fmla="*/ 3090041 h 4887310"/>
              <a:gd name="connsiteX63" fmla="*/ 3689131 w 3799490"/>
              <a:gd name="connsiteY63" fmla="*/ 3421117 h 4887310"/>
              <a:gd name="connsiteX64" fmla="*/ 3626069 w 3799490"/>
              <a:gd name="connsiteY64" fmla="*/ 3452648 h 4887310"/>
              <a:gd name="connsiteX65" fmla="*/ 3326524 w 3799490"/>
              <a:gd name="connsiteY65" fmla="*/ 3436883 h 4887310"/>
              <a:gd name="connsiteX66" fmla="*/ 3294993 w 3799490"/>
              <a:gd name="connsiteY66" fmla="*/ 3389586 h 4887310"/>
              <a:gd name="connsiteX67" fmla="*/ 3247696 w 3799490"/>
              <a:gd name="connsiteY67" fmla="*/ 3358055 h 4887310"/>
              <a:gd name="connsiteX68" fmla="*/ 3168869 w 3799490"/>
              <a:gd name="connsiteY68" fmla="*/ 3373821 h 4887310"/>
              <a:gd name="connsiteX69" fmla="*/ 3137338 w 3799490"/>
              <a:gd name="connsiteY69" fmla="*/ 3421117 h 4887310"/>
              <a:gd name="connsiteX70" fmla="*/ 3105807 w 3799490"/>
              <a:gd name="connsiteY70" fmla="*/ 3641834 h 4887310"/>
              <a:gd name="connsiteX71" fmla="*/ 3074276 w 3799490"/>
              <a:gd name="connsiteY71" fmla="*/ 3689131 h 4887310"/>
              <a:gd name="connsiteX72" fmla="*/ 3026979 w 3799490"/>
              <a:gd name="connsiteY72" fmla="*/ 3799490 h 4887310"/>
              <a:gd name="connsiteX73" fmla="*/ 2995448 w 3799490"/>
              <a:gd name="connsiteY73" fmla="*/ 3846786 h 4887310"/>
              <a:gd name="connsiteX74" fmla="*/ 2963917 w 3799490"/>
              <a:gd name="connsiteY74" fmla="*/ 4272455 h 4887310"/>
              <a:gd name="connsiteX75" fmla="*/ 2885090 w 3799490"/>
              <a:gd name="connsiteY75" fmla="*/ 4398579 h 4887310"/>
              <a:gd name="connsiteX76" fmla="*/ 2869324 w 3799490"/>
              <a:gd name="connsiteY76" fmla="*/ 4445876 h 4887310"/>
              <a:gd name="connsiteX77" fmla="*/ 2853559 w 3799490"/>
              <a:gd name="connsiteY77" fmla="*/ 4508938 h 4887310"/>
              <a:gd name="connsiteX78" fmla="*/ 2822027 w 3799490"/>
              <a:gd name="connsiteY78" fmla="*/ 4540469 h 4887310"/>
              <a:gd name="connsiteX79" fmla="*/ 2790496 w 3799490"/>
              <a:gd name="connsiteY79" fmla="*/ 4587765 h 4887310"/>
              <a:gd name="connsiteX80" fmla="*/ 2648607 w 3799490"/>
              <a:gd name="connsiteY80" fmla="*/ 4666593 h 4887310"/>
              <a:gd name="connsiteX81" fmla="*/ 2601310 w 3799490"/>
              <a:gd name="connsiteY81" fmla="*/ 4698124 h 4887310"/>
              <a:gd name="connsiteX82" fmla="*/ 2459421 w 3799490"/>
              <a:gd name="connsiteY82" fmla="*/ 4729655 h 4887310"/>
              <a:gd name="connsiteX83" fmla="*/ 2412124 w 3799490"/>
              <a:gd name="connsiteY83" fmla="*/ 4761186 h 4887310"/>
              <a:gd name="connsiteX84" fmla="*/ 2349062 w 3799490"/>
              <a:gd name="connsiteY84" fmla="*/ 4887310 h 4887310"/>
              <a:gd name="connsiteX85" fmla="*/ 2270234 w 3799490"/>
              <a:gd name="connsiteY85" fmla="*/ 4871545 h 4887310"/>
              <a:gd name="connsiteX86" fmla="*/ 2191407 w 3799490"/>
              <a:gd name="connsiteY86" fmla="*/ 4792717 h 4887310"/>
              <a:gd name="connsiteX87" fmla="*/ 1639614 w 3799490"/>
              <a:gd name="connsiteY87" fmla="*/ 4776952 h 4887310"/>
              <a:gd name="connsiteX88" fmla="*/ 1418896 w 3799490"/>
              <a:gd name="connsiteY88" fmla="*/ 4729655 h 4887310"/>
              <a:gd name="connsiteX89" fmla="*/ 1387365 w 3799490"/>
              <a:gd name="connsiteY89" fmla="*/ 4682359 h 4887310"/>
              <a:gd name="connsiteX90" fmla="*/ 1340069 w 3799490"/>
              <a:gd name="connsiteY90" fmla="*/ 4587765 h 4887310"/>
              <a:gd name="connsiteX91" fmla="*/ 1292772 w 3799490"/>
              <a:gd name="connsiteY91" fmla="*/ 4572000 h 4887310"/>
              <a:gd name="connsiteX92" fmla="*/ 1261241 w 3799490"/>
              <a:gd name="connsiteY92" fmla="*/ 4524703 h 4887310"/>
              <a:gd name="connsiteX93" fmla="*/ 1213945 w 3799490"/>
              <a:gd name="connsiteY93" fmla="*/ 4493172 h 4887310"/>
              <a:gd name="connsiteX94" fmla="*/ 1198179 w 3799490"/>
              <a:gd name="connsiteY94" fmla="*/ 4445876 h 4887310"/>
              <a:gd name="connsiteX95" fmla="*/ 1166648 w 3799490"/>
              <a:gd name="connsiteY95" fmla="*/ 4398579 h 4887310"/>
              <a:gd name="connsiteX96" fmla="*/ 1135117 w 3799490"/>
              <a:gd name="connsiteY96" fmla="*/ 4335517 h 4887310"/>
              <a:gd name="connsiteX97" fmla="*/ 1119352 w 3799490"/>
              <a:gd name="connsiteY97" fmla="*/ 4099034 h 4887310"/>
              <a:gd name="connsiteX98" fmla="*/ 1087821 w 3799490"/>
              <a:gd name="connsiteY98" fmla="*/ 4004441 h 4887310"/>
              <a:gd name="connsiteX99" fmla="*/ 1040524 w 3799490"/>
              <a:gd name="connsiteY99" fmla="*/ 3909848 h 4887310"/>
              <a:gd name="connsiteX100" fmla="*/ 993227 w 3799490"/>
              <a:gd name="connsiteY100" fmla="*/ 3815255 h 4887310"/>
              <a:gd name="connsiteX101" fmla="*/ 977462 w 3799490"/>
              <a:gd name="connsiteY101" fmla="*/ 3767959 h 4887310"/>
              <a:gd name="connsiteX102" fmla="*/ 898634 w 3799490"/>
              <a:gd name="connsiteY102" fmla="*/ 3689131 h 4887310"/>
              <a:gd name="connsiteX103" fmla="*/ 851338 w 3799490"/>
              <a:gd name="connsiteY103" fmla="*/ 3641834 h 4887310"/>
              <a:gd name="connsiteX104" fmla="*/ 788276 w 3799490"/>
              <a:gd name="connsiteY104" fmla="*/ 3547241 h 4887310"/>
              <a:gd name="connsiteX105" fmla="*/ 693683 w 3799490"/>
              <a:gd name="connsiteY105" fmla="*/ 3452648 h 4887310"/>
              <a:gd name="connsiteX106" fmla="*/ 646386 w 3799490"/>
              <a:gd name="connsiteY106" fmla="*/ 3405352 h 4887310"/>
              <a:gd name="connsiteX107" fmla="*/ 630621 w 3799490"/>
              <a:gd name="connsiteY107" fmla="*/ 3326524 h 4887310"/>
              <a:gd name="connsiteX108" fmla="*/ 599090 w 3799490"/>
              <a:gd name="connsiteY108" fmla="*/ 3231931 h 4887310"/>
              <a:gd name="connsiteX109" fmla="*/ 583324 w 3799490"/>
              <a:gd name="connsiteY109" fmla="*/ 3153103 h 4887310"/>
              <a:gd name="connsiteX110" fmla="*/ 457200 w 3799490"/>
              <a:gd name="connsiteY110" fmla="*/ 3137338 h 4887310"/>
              <a:gd name="connsiteX111" fmla="*/ 378372 w 3799490"/>
              <a:gd name="connsiteY111" fmla="*/ 3121572 h 4887310"/>
              <a:gd name="connsiteX112" fmla="*/ 283779 w 3799490"/>
              <a:gd name="connsiteY112" fmla="*/ 3090041 h 4887310"/>
              <a:gd name="connsiteX113" fmla="*/ 268014 w 3799490"/>
              <a:gd name="connsiteY113" fmla="*/ 3042745 h 4887310"/>
              <a:gd name="connsiteX114" fmla="*/ 236483 w 3799490"/>
              <a:gd name="connsiteY114" fmla="*/ 2995448 h 4887310"/>
              <a:gd name="connsiteX115" fmla="*/ 220717 w 3799490"/>
              <a:gd name="connsiteY115" fmla="*/ 2916621 h 4887310"/>
              <a:gd name="connsiteX116" fmla="*/ 236483 w 3799490"/>
              <a:gd name="connsiteY116" fmla="*/ 2585545 h 4887310"/>
              <a:gd name="connsiteX117" fmla="*/ 252248 w 3799490"/>
              <a:gd name="connsiteY117" fmla="*/ 2538248 h 4887310"/>
              <a:gd name="connsiteX118" fmla="*/ 283779 w 3799490"/>
              <a:gd name="connsiteY118" fmla="*/ 2412124 h 4887310"/>
              <a:gd name="connsiteX119" fmla="*/ 268014 w 3799490"/>
              <a:gd name="connsiteY119" fmla="*/ 2049517 h 4887310"/>
              <a:gd name="connsiteX120" fmla="*/ 236483 w 3799490"/>
              <a:gd name="connsiteY120" fmla="*/ 2002221 h 4887310"/>
              <a:gd name="connsiteX121" fmla="*/ 141890 w 3799490"/>
              <a:gd name="connsiteY121" fmla="*/ 1907627 h 4887310"/>
              <a:gd name="connsiteX122" fmla="*/ 94593 w 3799490"/>
              <a:gd name="connsiteY122" fmla="*/ 1860331 h 4887310"/>
              <a:gd name="connsiteX123" fmla="*/ 47296 w 3799490"/>
              <a:gd name="connsiteY123" fmla="*/ 1813034 h 4887310"/>
              <a:gd name="connsiteX124" fmla="*/ 15765 w 3799490"/>
              <a:gd name="connsiteY124" fmla="*/ 1718441 h 4887310"/>
              <a:gd name="connsiteX125" fmla="*/ 0 w 3799490"/>
              <a:gd name="connsiteY125" fmla="*/ 1671145 h 4887310"/>
              <a:gd name="connsiteX126" fmla="*/ 15765 w 3799490"/>
              <a:gd name="connsiteY126" fmla="*/ 1576552 h 4887310"/>
              <a:gd name="connsiteX127" fmla="*/ 47296 w 3799490"/>
              <a:gd name="connsiteY127" fmla="*/ 1529255 h 4887310"/>
              <a:gd name="connsiteX128" fmla="*/ 63062 w 3799490"/>
              <a:gd name="connsiteY128" fmla="*/ 1497724 h 488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3799490" h="4887310">
                <a:moveTo>
                  <a:pt x="63062" y="1497724"/>
                </a:moveTo>
                <a:cubicBezTo>
                  <a:pt x="78828" y="1489841"/>
                  <a:pt x="118912" y="1495746"/>
                  <a:pt x="141890" y="1481959"/>
                </a:cubicBezTo>
                <a:cubicBezTo>
                  <a:pt x="171244" y="1464346"/>
                  <a:pt x="232163" y="1396004"/>
                  <a:pt x="252248" y="1355834"/>
                </a:cubicBezTo>
                <a:cubicBezTo>
                  <a:pt x="317521" y="1225290"/>
                  <a:pt x="209181" y="1396789"/>
                  <a:pt x="299545" y="1261241"/>
                </a:cubicBezTo>
                <a:cubicBezTo>
                  <a:pt x="304800" y="1240220"/>
                  <a:pt x="310610" y="1219331"/>
                  <a:pt x="315310" y="1198179"/>
                </a:cubicBezTo>
                <a:cubicBezTo>
                  <a:pt x="322504" y="1165806"/>
                  <a:pt x="329940" y="1105857"/>
                  <a:pt x="346841" y="1072055"/>
                </a:cubicBezTo>
                <a:cubicBezTo>
                  <a:pt x="379187" y="1007363"/>
                  <a:pt x="370803" y="1042102"/>
                  <a:pt x="409903" y="993227"/>
                </a:cubicBezTo>
                <a:cubicBezTo>
                  <a:pt x="421739" y="978431"/>
                  <a:pt x="426638" y="957767"/>
                  <a:pt x="441434" y="945931"/>
                </a:cubicBezTo>
                <a:cubicBezTo>
                  <a:pt x="454411" y="935550"/>
                  <a:pt x="473867" y="937597"/>
                  <a:pt x="488731" y="930165"/>
                </a:cubicBezTo>
                <a:cubicBezTo>
                  <a:pt x="505678" y="921691"/>
                  <a:pt x="518220" y="905109"/>
                  <a:pt x="536027" y="898634"/>
                </a:cubicBezTo>
                <a:cubicBezTo>
                  <a:pt x="576753" y="883824"/>
                  <a:pt x="621040" y="880807"/>
                  <a:pt x="662152" y="867103"/>
                </a:cubicBezTo>
                <a:lnTo>
                  <a:pt x="756745" y="835572"/>
                </a:lnTo>
                <a:lnTo>
                  <a:pt x="804041" y="819807"/>
                </a:lnTo>
                <a:cubicBezTo>
                  <a:pt x="851542" y="788140"/>
                  <a:pt x="858393" y="780749"/>
                  <a:pt x="914400" y="756745"/>
                </a:cubicBezTo>
                <a:cubicBezTo>
                  <a:pt x="946071" y="743172"/>
                  <a:pt x="992749" y="733216"/>
                  <a:pt x="1024759" y="725214"/>
                </a:cubicBezTo>
                <a:cubicBezTo>
                  <a:pt x="1040524" y="714704"/>
                  <a:pt x="1055604" y="703084"/>
                  <a:pt x="1072055" y="693683"/>
                </a:cubicBezTo>
                <a:cubicBezTo>
                  <a:pt x="1112021" y="670845"/>
                  <a:pt x="1147846" y="661348"/>
                  <a:pt x="1182414" y="630621"/>
                </a:cubicBezTo>
                <a:cubicBezTo>
                  <a:pt x="1379512" y="455422"/>
                  <a:pt x="1214409" y="601687"/>
                  <a:pt x="1308538" y="488731"/>
                </a:cubicBezTo>
                <a:cubicBezTo>
                  <a:pt x="1352119" y="436433"/>
                  <a:pt x="1358009" y="452849"/>
                  <a:pt x="1387365" y="394138"/>
                </a:cubicBezTo>
                <a:cubicBezTo>
                  <a:pt x="1452637" y="263595"/>
                  <a:pt x="1344300" y="435087"/>
                  <a:pt x="1434662" y="299545"/>
                </a:cubicBezTo>
                <a:cubicBezTo>
                  <a:pt x="1447485" y="261075"/>
                  <a:pt x="1451394" y="235516"/>
                  <a:pt x="1481959" y="204952"/>
                </a:cubicBezTo>
                <a:cubicBezTo>
                  <a:pt x="1495357" y="191554"/>
                  <a:pt x="1513490" y="183931"/>
                  <a:pt x="1529255" y="173421"/>
                </a:cubicBezTo>
                <a:cubicBezTo>
                  <a:pt x="1576552" y="178676"/>
                  <a:pt x="1626961" y="171512"/>
                  <a:pt x="1671145" y="189186"/>
                </a:cubicBezTo>
                <a:cubicBezTo>
                  <a:pt x="1686575" y="195358"/>
                  <a:pt x="1683937" y="220133"/>
                  <a:pt x="1686910" y="236483"/>
                </a:cubicBezTo>
                <a:cubicBezTo>
                  <a:pt x="1694489" y="278168"/>
                  <a:pt x="1697421" y="320566"/>
                  <a:pt x="1702676" y="362607"/>
                </a:cubicBezTo>
                <a:cubicBezTo>
                  <a:pt x="1728952" y="357352"/>
                  <a:pt x="1757109" y="357929"/>
                  <a:pt x="1781503" y="346841"/>
                </a:cubicBezTo>
                <a:cubicBezTo>
                  <a:pt x="1828662" y="325405"/>
                  <a:pt x="1888122" y="278808"/>
                  <a:pt x="1923393" y="236483"/>
                </a:cubicBezTo>
                <a:cubicBezTo>
                  <a:pt x="1989084" y="157654"/>
                  <a:pt x="1915508" y="215463"/>
                  <a:pt x="2002221" y="157655"/>
                </a:cubicBezTo>
                <a:cubicBezTo>
                  <a:pt x="2046878" y="23681"/>
                  <a:pt x="1984597" y="187026"/>
                  <a:pt x="2049517" y="78827"/>
                </a:cubicBezTo>
                <a:cubicBezTo>
                  <a:pt x="2100283" y="-5783"/>
                  <a:pt x="2018381" y="62799"/>
                  <a:pt x="2112579" y="0"/>
                </a:cubicBezTo>
                <a:cubicBezTo>
                  <a:pt x="2165131" y="5255"/>
                  <a:pt x="2221848" y="-5404"/>
                  <a:pt x="2270234" y="15765"/>
                </a:cubicBezTo>
                <a:cubicBezTo>
                  <a:pt x="2311087" y="33638"/>
                  <a:pt x="2333296" y="78828"/>
                  <a:pt x="2364827" y="110359"/>
                </a:cubicBezTo>
                <a:cubicBezTo>
                  <a:pt x="2375338" y="120870"/>
                  <a:pt x="2382258" y="137190"/>
                  <a:pt x="2396359" y="141890"/>
                </a:cubicBezTo>
                <a:lnTo>
                  <a:pt x="2443655" y="157655"/>
                </a:lnTo>
                <a:cubicBezTo>
                  <a:pt x="2475186" y="178676"/>
                  <a:pt x="2500868" y="214487"/>
                  <a:pt x="2538248" y="220717"/>
                </a:cubicBezTo>
                <a:cubicBezTo>
                  <a:pt x="2569779" y="225972"/>
                  <a:pt x="2601496" y="230214"/>
                  <a:pt x="2632841" y="236483"/>
                </a:cubicBezTo>
                <a:cubicBezTo>
                  <a:pt x="2682337" y="246382"/>
                  <a:pt x="2698117" y="252986"/>
                  <a:pt x="2743200" y="268014"/>
                </a:cubicBezTo>
                <a:cubicBezTo>
                  <a:pt x="2773228" y="358100"/>
                  <a:pt x="2734191" y="283030"/>
                  <a:pt x="2806262" y="331076"/>
                </a:cubicBezTo>
                <a:cubicBezTo>
                  <a:pt x="2919824" y="406783"/>
                  <a:pt x="2774828" y="362625"/>
                  <a:pt x="2932386" y="394138"/>
                </a:cubicBezTo>
                <a:cubicBezTo>
                  <a:pt x="2937641" y="409903"/>
                  <a:pt x="2938934" y="427607"/>
                  <a:pt x="2948152" y="441434"/>
                </a:cubicBezTo>
                <a:cubicBezTo>
                  <a:pt x="3017882" y="546030"/>
                  <a:pt x="2975401" y="432872"/>
                  <a:pt x="3026979" y="536027"/>
                </a:cubicBezTo>
                <a:cubicBezTo>
                  <a:pt x="3034411" y="550891"/>
                  <a:pt x="3038180" y="567345"/>
                  <a:pt x="3042745" y="583324"/>
                </a:cubicBezTo>
                <a:cubicBezTo>
                  <a:pt x="3059479" y="641895"/>
                  <a:pt x="3060870" y="700511"/>
                  <a:pt x="3121572" y="740979"/>
                </a:cubicBezTo>
                <a:cubicBezTo>
                  <a:pt x="3137338" y="751489"/>
                  <a:pt x="3154313" y="760380"/>
                  <a:pt x="3168869" y="772510"/>
                </a:cubicBezTo>
                <a:cubicBezTo>
                  <a:pt x="3195074" y="794348"/>
                  <a:pt x="3233107" y="834278"/>
                  <a:pt x="3247696" y="867103"/>
                </a:cubicBezTo>
                <a:cubicBezTo>
                  <a:pt x="3261195" y="897475"/>
                  <a:pt x="3268717" y="930165"/>
                  <a:pt x="3279227" y="961696"/>
                </a:cubicBezTo>
                <a:cubicBezTo>
                  <a:pt x="3284482" y="977462"/>
                  <a:pt x="3285775" y="995166"/>
                  <a:pt x="3294993" y="1008993"/>
                </a:cubicBezTo>
                <a:cubicBezTo>
                  <a:pt x="3316014" y="1040524"/>
                  <a:pt x="3346071" y="1067635"/>
                  <a:pt x="3358055" y="1103586"/>
                </a:cubicBezTo>
                <a:cubicBezTo>
                  <a:pt x="3363310" y="1119352"/>
                  <a:pt x="3363618" y="1137765"/>
                  <a:pt x="3373821" y="1150883"/>
                </a:cubicBezTo>
                <a:cubicBezTo>
                  <a:pt x="3401198" y="1186081"/>
                  <a:pt x="3468414" y="1245476"/>
                  <a:pt x="3468414" y="1245476"/>
                </a:cubicBezTo>
                <a:cubicBezTo>
                  <a:pt x="3483438" y="1290549"/>
                  <a:pt x="3490048" y="1306350"/>
                  <a:pt x="3499945" y="1355834"/>
                </a:cubicBezTo>
                <a:cubicBezTo>
                  <a:pt x="3504836" y="1380291"/>
                  <a:pt x="3517742" y="1481445"/>
                  <a:pt x="3531476" y="1513490"/>
                </a:cubicBezTo>
                <a:cubicBezTo>
                  <a:pt x="3538940" y="1530906"/>
                  <a:pt x="3553606" y="1544335"/>
                  <a:pt x="3563007" y="1560786"/>
                </a:cubicBezTo>
                <a:cubicBezTo>
                  <a:pt x="3574667" y="1581191"/>
                  <a:pt x="3585810" y="1602027"/>
                  <a:pt x="3594538" y="1623848"/>
                </a:cubicBezTo>
                <a:cubicBezTo>
                  <a:pt x="3594551" y="1623881"/>
                  <a:pt x="3633946" y="1742073"/>
                  <a:pt x="3641834" y="1765738"/>
                </a:cubicBezTo>
                <a:cubicBezTo>
                  <a:pt x="3647089" y="1781503"/>
                  <a:pt x="3650168" y="1798170"/>
                  <a:pt x="3657600" y="1813034"/>
                </a:cubicBezTo>
                <a:cubicBezTo>
                  <a:pt x="3697605" y="1893044"/>
                  <a:pt x="3676095" y="1856541"/>
                  <a:pt x="3720662" y="1923393"/>
                </a:cubicBezTo>
                <a:cubicBezTo>
                  <a:pt x="3725917" y="1939159"/>
                  <a:pt x="3733454" y="1954340"/>
                  <a:pt x="3736427" y="1970690"/>
                </a:cubicBezTo>
                <a:cubicBezTo>
                  <a:pt x="3758969" y="2094673"/>
                  <a:pt x="3746533" y="2110146"/>
                  <a:pt x="3767959" y="2238703"/>
                </a:cubicBezTo>
                <a:cubicBezTo>
                  <a:pt x="3770691" y="2255095"/>
                  <a:pt x="3779693" y="2269878"/>
                  <a:pt x="3783724" y="2286000"/>
                </a:cubicBezTo>
                <a:cubicBezTo>
                  <a:pt x="3790223" y="2311996"/>
                  <a:pt x="3794235" y="2338551"/>
                  <a:pt x="3799490" y="2364827"/>
                </a:cubicBezTo>
                <a:cubicBezTo>
                  <a:pt x="3794235" y="2543503"/>
                  <a:pt x="3792029" y="2722295"/>
                  <a:pt x="3783724" y="2900855"/>
                </a:cubicBezTo>
                <a:cubicBezTo>
                  <a:pt x="3778015" y="3023588"/>
                  <a:pt x="3778855" y="3010057"/>
                  <a:pt x="3752193" y="3090041"/>
                </a:cubicBezTo>
                <a:cubicBezTo>
                  <a:pt x="3731063" y="3512631"/>
                  <a:pt x="3836978" y="3357754"/>
                  <a:pt x="3689131" y="3421117"/>
                </a:cubicBezTo>
                <a:cubicBezTo>
                  <a:pt x="3667529" y="3430375"/>
                  <a:pt x="3647090" y="3442138"/>
                  <a:pt x="3626069" y="3452648"/>
                </a:cubicBezTo>
                <a:cubicBezTo>
                  <a:pt x="3526221" y="3447393"/>
                  <a:pt x="3424745" y="3455592"/>
                  <a:pt x="3326524" y="3436883"/>
                </a:cubicBezTo>
                <a:cubicBezTo>
                  <a:pt x="3307911" y="3433338"/>
                  <a:pt x="3308391" y="3402984"/>
                  <a:pt x="3294993" y="3389586"/>
                </a:cubicBezTo>
                <a:cubicBezTo>
                  <a:pt x="3281595" y="3376188"/>
                  <a:pt x="3263462" y="3368565"/>
                  <a:pt x="3247696" y="3358055"/>
                </a:cubicBezTo>
                <a:cubicBezTo>
                  <a:pt x="3221420" y="3363310"/>
                  <a:pt x="3192134" y="3360526"/>
                  <a:pt x="3168869" y="3373821"/>
                </a:cubicBezTo>
                <a:cubicBezTo>
                  <a:pt x="3152418" y="3383222"/>
                  <a:pt x="3143330" y="3403142"/>
                  <a:pt x="3137338" y="3421117"/>
                </a:cubicBezTo>
                <a:cubicBezTo>
                  <a:pt x="3120132" y="3472736"/>
                  <a:pt x="3118214" y="3596342"/>
                  <a:pt x="3105807" y="3641834"/>
                </a:cubicBezTo>
                <a:cubicBezTo>
                  <a:pt x="3100822" y="3660114"/>
                  <a:pt x="3083677" y="3672680"/>
                  <a:pt x="3074276" y="3689131"/>
                </a:cubicBezTo>
                <a:cubicBezTo>
                  <a:pt x="2943043" y="3918790"/>
                  <a:pt x="3115423" y="3622605"/>
                  <a:pt x="3026979" y="3799490"/>
                </a:cubicBezTo>
                <a:cubicBezTo>
                  <a:pt x="3018505" y="3816437"/>
                  <a:pt x="3005958" y="3831021"/>
                  <a:pt x="2995448" y="3846786"/>
                </a:cubicBezTo>
                <a:cubicBezTo>
                  <a:pt x="2934749" y="4028892"/>
                  <a:pt x="3018487" y="3763136"/>
                  <a:pt x="2963917" y="4272455"/>
                </a:cubicBezTo>
                <a:cubicBezTo>
                  <a:pt x="2960310" y="4306118"/>
                  <a:pt x="2902129" y="4375860"/>
                  <a:pt x="2885090" y="4398579"/>
                </a:cubicBezTo>
                <a:cubicBezTo>
                  <a:pt x="2879835" y="4414345"/>
                  <a:pt x="2873889" y="4429897"/>
                  <a:pt x="2869324" y="4445876"/>
                </a:cubicBezTo>
                <a:cubicBezTo>
                  <a:pt x="2863371" y="4466710"/>
                  <a:pt x="2863249" y="4489558"/>
                  <a:pt x="2853559" y="4508938"/>
                </a:cubicBezTo>
                <a:cubicBezTo>
                  <a:pt x="2846912" y="4522233"/>
                  <a:pt x="2831313" y="4528862"/>
                  <a:pt x="2822027" y="4540469"/>
                </a:cubicBezTo>
                <a:cubicBezTo>
                  <a:pt x="2810190" y="4555264"/>
                  <a:pt x="2804756" y="4575288"/>
                  <a:pt x="2790496" y="4587765"/>
                </a:cubicBezTo>
                <a:cubicBezTo>
                  <a:pt x="2657942" y="4703749"/>
                  <a:pt x="2742437" y="4619677"/>
                  <a:pt x="2648607" y="4666593"/>
                </a:cubicBezTo>
                <a:cubicBezTo>
                  <a:pt x="2631660" y="4675067"/>
                  <a:pt x="2618257" y="4689650"/>
                  <a:pt x="2601310" y="4698124"/>
                </a:cubicBezTo>
                <a:cubicBezTo>
                  <a:pt x="2562496" y="4717531"/>
                  <a:pt x="2495758" y="4723599"/>
                  <a:pt x="2459421" y="4729655"/>
                </a:cubicBezTo>
                <a:cubicBezTo>
                  <a:pt x="2443655" y="4740165"/>
                  <a:pt x="2419819" y="4743871"/>
                  <a:pt x="2412124" y="4761186"/>
                </a:cubicBezTo>
                <a:cubicBezTo>
                  <a:pt x="2349113" y="4902961"/>
                  <a:pt x="2451690" y="4853102"/>
                  <a:pt x="2349062" y="4887310"/>
                </a:cubicBezTo>
                <a:cubicBezTo>
                  <a:pt x="2322786" y="4882055"/>
                  <a:pt x="2293500" y="4884840"/>
                  <a:pt x="2270234" y="4871545"/>
                </a:cubicBezTo>
                <a:cubicBezTo>
                  <a:pt x="2224182" y="4845229"/>
                  <a:pt x="2258480" y="4798012"/>
                  <a:pt x="2191407" y="4792717"/>
                </a:cubicBezTo>
                <a:cubicBezTo>
                  <a:pt x="2007972" y="4778235"/>
                  <a:pt x="1823545" y="4782207"/>
                  <a:pt x="1639614" y="4776952"/>
                </a:cubicBezTo>
                <a:cubicBezTo>
                  <a:pt x="1554699" y="4769232"/>
                  <a:pt x="1479439" y="4790197"/>
                  <a:pt x="1418896" y="4729655"/>
                </a:cubicBezTo>
                <a:cubicBezTo>
                  <a:pt x="1405498" y="4716257"/>
                  <a:pt x="1397875" y="4698124"/>
                  <a:pt x="1387365" y="4682359"/>
                </a:cubicBezTo>
                <a:cubicBezTo>
                  <a:pt x="1376980" y="4651202"/>
                  <a:pt x="1367853" y="4609992"/>
                  <a:pt x="1340069" y="4587765"/>
                </a:cubicBezTo>
                <a:cubicBezTo>
                  <a:pt x="1327092" y="4577384"/>
                  <a:pt x="1308538" y="4577255"/>
                  <a:pt x="1292772" y="4572000"/>
                </a:cubicBezTo>
                <a:cubicBezTo>
                  <a:pt x="1282262" y="4556234"/>
                  <a:pt x="1274639" y="4538101"/>
                  <a:pt x="1261241" y="4524703"/>
                </a:cubicBezTo>
                <a:cubicBezTo>
                  <a:pt x="1247843" y="4511305"/>
                  <a:pt x="1225782" y="4507968"/>
                  <a:pt x="1213945" y="4493172"/>
                </a:cubicBezTo>
                <a:cubicBezTo>
                  <a:pt x="1203564" y="4480195"/>
                  <a:pt x="1205611" y="4460740"/>
                  <a:pt x="1198179" y="4445876"/>
                </a:cubicBezTo>
                <a:cubicBezTo>
                  <a:pt x="1189705" y="4428929"/>
                  <a:pt x="1176049" y="4415030"/>
                  <a:pt x="1166648" y="4398579"/>
                </a:cubicBezTo>
                <a:cubicBezTo>
                  <a:pt x="1154988" y="4378174"/>
                  <a:pt x="1145627" y="4356538"/>
                  <a:pt x="1135117" y="4335517"/>
                </a:cubicBezTo>
                <a:cubicBezTo>
                  <a:pt x="1129862" y="4256689"/>
                  <a:pt x="1130525" y="4177243"/>
                  <a:pt x="1119352" y="4099034"/>
                </a:cubicBezTo>
                <a:cubicBezTo>
                  <a:pt x="1114652" y="4066131"/>
                  <a:pt x="1098331" y="4035972"/>
                  <a:pt x="1087821" y="4004441"/>
                </a:cubicBezTo>
                <a:cubicBezTo>
                  <a:pt x="1066064" y="3939171"/>
                  <a:pt x="1081272" y="3970970"/>
                  <a:pt x="1040524" y="3909848"/>
                </a:cubicBezTo>
                <a:cubicBezTo>
                  <a:pt x="1000899" y="3790970"/>
                  <a:pt x="1054351" y="3937502"/>
                  <a:pt x="993227" y="3815255"/>
                </a:cubicBezTo>
                <a:cubicBezTo>
                  <a:pt x="985795" y="3800391"/>
                  <a:pt x="987433" y="3781253"/>
                  <a:pt x="977462" y="3767959"/>
                </a:cubicBezTo>
                <a:cubicBezTo>
                  <a:pt x="955166" y="3738231"/>
                  <a:pt x="924910" y="3715407"/>
                  <a:pt x="898634" y="3689131"/>
                </a:cubicBezTo>
                <a:cubicBezTo>
                  <a:pt x="882869" y="3673365"/>
                  <a:pt x="863705" y="3660385"/>
                  <a:pt x="851338" y="3641834"/>
                </a:cubicBezTo>
                <a:cubicBezTo>
                  <a:pt x="830317" y="3610303"/>
                  <a:pt x="815072" y="3574037"/>
                  <a:pt x="788276" y="3547241"/>
                </a:cubicBezTo>
                <a:lnTo>
                  <a:pt x="693683" y="3452648"/>
                </a:lnTo>
                <a:lnTo>
                  <a:pt x="646386" y="3405352"/>
                </a:lnTo>
                <a:cubicBezTo>
                  <a:pt x="641131" y="3379076"/>
                  <a:pt x="637671" y="3352376"/>
                  <a:pt x="630621" y="3326524"/>
                </a:cubicBezTo>
                <a:cubicBezTo>
                  <a:pt x="621876" y="3294459"/>
                  <a:pt x="605608" y="3264522"/>
                  <a:pt x="599090" y="3231931"/>
                </a:cubicBezTo>
                <a:cubicBezTo>
                  <a:pt x="593835" y="3205655"/>
                  <a:pt x="605620" y="3167967"/>
                  <a:pt x="583324" y="3153103"/>
                </a:cubicBezTo>
                <a:cubicBezTo>
                  <a:pt x="548071" y="3129601"/>
                  <a:pt x="499076" y="3143780"/>
                  <a:pt x="457200" y="3137338"/>
                </a:cubicBezTo>
                <a:cubicBezTo>
                  <a:pt x="430715" y="3133263"/>
                  <a:pt x="404224" y="3128623"/>
                  <a:pt x="378372" y="3121572"/>
                </a:cubicBezTo>
                <a:cubicBezTo>
                  <a:pt x="346307" y="3112827"/>
                  <a:pt x="283779" y="3090041"/>
                  <a:pt x="283779" y="3090041"/>
                </a:cubicBezTo>
                <a:cubicBezTo>
                  <a:pt x="278524" y="3074276"/>
                  <a:pt x="275446" y="3057609"/>
                  <a:pt x="268014" y="3042745"/>
                </a:cubicBezTo>
                <a:cubicBezTo>
                  <a:pt x="259540" y="3025797"/>
                  <a:pt x="243136" y="3013189"/>
                  <a:pt x="236483" y="2995448"/>
                </a:cubicBezTo>
                <a:cubicBezTo>
                  <a:pt x="227074" y="2970358"/>
                  <a:pt x="225972" y="2942897"/>
                  <a:pt x="220717" y="2916621"/>
                </a:cubicBezTo>
                <a:cubicBezTo>
                  <a:pt x="225972" y="2806262"/>
                  <a:pt x="227308" y="2695647"/>
                  <a:pt x="236483" y="2585545"/>
                </a:cubicBezTo>
                <a:cubicBezTo>
                  <a:pt x="237863" y="2568984"/>
                  <a:pt x="248217" y="2554370"/>
                  <a:pt x="252248" y="2538248"/>
                </a:cubicBezTo>
                <a:lnTo>
                  <a:pt x="283779" y="2412124"/>
                </a:lnTo>
                <a:cubicBezTo>
                  <a:pt x="278524" y="2291255"/>
                  <a:pt x="281881" y="2169703"/>
                  <a:pt x="268014" y="2049517"/>
                </a:cubicBezTo>
                <a:cubicBezTo>
                  <a:pt x="265842" y="2030694"/>
                  <a:pt x="249071" y="2016383"/>
                  <a:pt x="236483" y="2002221"/>
                </a:cubicBezTo>
                <a:cubicBezTo>
                  <a:pt x="206858" y="1968893"/>
                  <a:pt x="173421" y="1939158"/>
                  <a:pt x="141890" y="1907627"/>
                </a:cubicBezTo>
                <a:lnTo>
                  <a:pt x="94593" y="1860331"/>
                </a:lnTo>
                <a:lnTo>
                  <a:pt x="47296" y="1813034"/>
                </a:lnTo>
                <a:lnTo>
                  <a:pt x="15765" y="1718441"/>
                </a:lnTo>
                <a:lnTo>
                  <a:pt x="0" y="1671145"/>
                </a:lnTo>
                <a:cubicBezTo>
                  <a:pt x="5255" y="1639614"/>
                  <a:pt x="5657" y="1606878"/>
                  <a:pt x="15765" y="1576552"/>
                </a:cubicBezTo>
                <a:cubicBezTo>
                  <a:pt x="21757" y="1558576"/>
                  <a:pt x="37547" y="1545503"/>
                  <a:pt x="47296" y="1529255"/>
                </a:cubicBezTo>
                <a:cubicBezTo>
                  <a:pt x="53342" y="1519179"/>
                  <a:pt x="47296" y="1505607"/>
                  <a:pt x="63062" y="1497724"/>
                </a:cubicBezTo>
                <a:close/>
              </a:path>
            </a:pathLst>
          </a:custGeom>
          <a:solidFill>
            <a:srgbClr val="FFFFFF">
              <a:alpha val="30196"/>
            </a:srgbClr>
          </a:solidFill>
          <a:ln>
            <a:noFill/>
          </a:ln>
          <a:effectLst>
            <a:softEdge rad="584200"/>
          </a:effectLst>
          <a:scene3d>
            <a:camera prst="orthographicFront"/>
            <a:lightRig rig="chilly" dir="t"/>
          </a:scene3d>
          <a:sp3d prstMaterial="dkEdge">
            <a:bevelT w="3949700" h="908050" prst="angle"/>
            <a:bevelB w="2476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8685742" y="3503723"/>
            <a:ext cx="1448858" cy="1317143"/>
            <a:chOff x="3218393" y="3652286"/>
            <a:chExt cx="863278" cy="784798"/>
          </a:xfrm>
        </p:grpSpPr>
        <p:sp>
          <p:nvSpPr>
            <p:cNvPr id="20" name="Oval 19"/>
            <p:cNvSpPr/>
            <p:nvPr/>
          </p:nvSpPr>
          <p:spPr>
            <a:xfrm>
              <a:off x="3265200" y="3652286"/>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18393" y="3827191"/>
              <a:ext cx="863278" cy="421782"/>
            </a:xfrm>
            <a:prstGeom prst="rect">
              <a:avLst/>
            </a:prstGeom>
            <a:noFill/>
          </p:spPr>
          <p:txBody>
            <a:bodyPr wrap="square" rtlCol="0" anchor="ctr">
              <a:spAutoFit/>
            </a:bodyPr>
            <a:lstStyle/>
            <a:p>
              <a:pPr algn="ctr"/>
              <a:r>
                <a:rPr lang="en-US" sz="4000" b="1" dirty="0">
                  <a:solidFill>
                    <a:schemeClr val="bg1"/>
                  </a:solidFill>
                </a:rPr>
                <a:t>70%</a:t>
              </a:r>
            </a:p>
          </p:txBody>
        </p:sp>
      </p:grpSp>
      <p:sp>
        <p:nvSpPr>
          <p:cNvPr id="3" name="Title 2"/>
          <p:cNvSpPr>
            <a:spLocks noGrp="1"/>
          </p:cNvSpPr>
          <p:nvPr>
            <p:ph type="title"/>
          </p:nvPr>
        </p:nvSpPr>
        <p:spPr>
          <a:xfrm>
            <a:off x="276055" y="103610"/>
            <a:ext cx="9527164" cy="877981"/>
          </a:xfrm>
        </p:spPr>
        <p:txBody>
          <a:bodyPr>
            <a:normAutofit/>
          </a:bodyPr>
          <a:lstStyle/>
          <a:p>
            <a:r>
              <a:rPr lang="en-US" dirty="0"/>
              <a:t>What to learn in machine Learning?</a:t>
            </a:r>
          </a:p>
        </p:txBody>
      </p:sp>
      <p:sp>
        <p:nvSpPr>
          <p:cNvPr id="32" name="TextBox 31"/>
          <p:cNvSpPr txBox="1"/>
          <p:nvPr/>
        </p:nvSpPr>
        <p:spPr>
          <a:xfrm>
            <a:off x="2072909" y="2375758"/>
            <a:ext cx="2401612" cy="369332"/>
          </a:xfrm>
          <a:prstGeom prst="rect">
            <a:avLst/>
          </a:prstGeom>
          <a:noFill/>
        </p:spPr>
        <p:txBody>
          <a:bodyPr wrap="square" rtlCol="0">
            <a:spAutoFit/>
          </a:bodyPr>
          <a:lstStyle/>
          <a:p>
            <a:pPr algn="ctr"/>
            <a:r>
              <a:rPr lang="en-US" dirty="0">
                <a:solidFill>
                  <a:schemeClr val="tx1">
                    <a:lumMod val="75000"/>
                    <a:lumOff val="25000"/>
                  </a:schemeClr>
                </a:solidFill>
              </a:rPr>
              <a:t>Python/R, spark etc.</a:t>
            </a:r>
          </a:p>
        </p:txBody>
      </p:sp>
      <p:grpSp>
        <p:nvGrpSpPr>
          <p:cNvPr id="34" name="Group 33"/>
          <p:cNvGrpSpPr/>
          <p:nvPr/>
        </p:nvGrpSpPr>
        <p:grpSpPr>
          <a:xfrm>
            <a:off x="8649486" y="1206501"/>
            <a:ext cx="1448858" cy="1317143"/>
            <a:chOff x="3218393" y="3312498"/>
            <a:chExt cx="863278" cy="784798"/>
          </a:xfrm>
        </p:grpSpPr>
        <p:sp>
          <p:nvSpPr>
            <p:cNvPr id="35" name="Oval 34"/>
            <p:cNvSpPr/>
            <p:nvPr/>
          </p:nvSpPr>
          <p:spPr>
            <a:xfrm>
              <a:off x="3265200" y="3312498"/>
              <a:ext cx="784798" cy="78479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218393" y="3487403"/>
              <a:ext cx="863278" cy="421782"/>
            </a:xfrm>
            <a:prstGeom prst="rect">
              <a:avLst/>
            </a:prstGeom>
            <a:noFill/>
          </p:spPr>
          <p:txBody>
            <a:bodyPr wrap="square" rtlCol="0" anchor="ctr">
              <a:spAutoFit/>
            </a:bodyPr>
            <a:lstStyle/>
            <a:p>
              <a:pPr algn="ctr"/>
              <a:r>
                <a:rPr lang="en-US" sz="4000" b="1" dirty="0">
                  <a:solidFill>
                    <a:schemeClr val="tx1">
                      <a:lumMod val="75000"/>
                      <a:lumOff val="25000"/>
                    </a:schemeClr>
                  </a:solidFill>
                </a:rPr>
                <a:t>30%</a:t>
              </a:r>
            </a:p>
          </p:txBody>
        </p:sp>
      </p:grpSp>
    </p:spTree>
    <p:extLst>
      <p:ext uri="{BB962C8B-B14F-4D97-AF65-F5344CB8AC3E}">
        <p14:creationId xmlns:p14="http://schemas.microsoft.com/office/powerpoint/2010/main" val="894261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2750" y="2667000"/>
            <a:ext cx="12192000" cy="4191000"/>
          </a:xfrm>
          <a:prstGeom prst="rect">
            <a:avLst/>
          </a:prstGeom>
          <a:gradFill flip="none" rotWithShape="1">
            <a:gsLst>
              <a:gs pos="0">
                <a:srgbClr val="06030D">
                  <a:lumMod val="83000"/>
                </a:srgbClr>
              </a:gs>
              <a:gs pos="27000">
                <a:srgbClr val="030F30"/>
              </a:gs>
              <a:gs pos="99167">
                <a:srgbClr val="003586"/>
              </a:gs>
              <a:gs pos="82000">
                <a:srgbClr val="003EAF"/>
              </a:gs>
              <a:gs pos="69000">
                <a:srgbClr val="032F94"/>
              </a:gs>
              <a:gs pos="49000">
                <a:srgbClr val="031F60"/>
              </a:gs>
            </a:gsLst>
            <a:lin ang="16200000" scaled="1"/>
            <a:tileRect/>
          </a:gradFill>
          <a:ln>
            <a:noFill/>
          </a:ln>
          <a:scene3d>
            <a:camera prst="orthographicFront"/>
            <a:lightRig rig="chilly" dir="t"/>
          </a:scene3d>
          <a:sp3d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803229" y="1373313"/>
            <a:ext cx="2934321" cy="5044966"/>
          </a:xfrm>
          <a:custGeom>
            <a:avLst/>
            <a:gdLst>
              <a:gd name="connsiteX0" fmla="*/ 1618593 w 2934321"/>
              <a:gd name="connsiteY0" fmla="*/ 4698125 h 5044966"/>
              <a:gd name="connsiteX1" fmla="*/ 1734206 w 2934321"/>
              <a:gd name="connsiteY1" fmla="*/ 4603532 h 5044966"/>
              <a:gd name="connsiteX2" fmla="*/ 1776248 w 2934321"/>
              <a:gd name="connsiteY2" fmla="*/ 4540469 h 5044966"/>
              <a:gd name="connsiteX3" fmla="*/ 1807779 w 2934321"/>
              <a:gd name="connsiteY3" fmla="*/ 4508938 h 5044966"/>
              <a:gd name="connsiteX4" fmla="*/ 1828800 w 2934321"/>
              <a:gd name="connsiteY4" fmla="*/ 4466897 h 5044966"/>
              <a:gd name="connsiteX5" fmla="*/ 1902372 w 2934321"/>
              <a:gd name="connsiteY5" fmla="*/ 4403835 h 5044966"/>
              <a:gd name="connsiteX6" fmla="*/ 1933903 w 2934321"/>
              <a:gd name="connsiteY6" fmla="*/ 4340773 h 5044966"/>
              <a:gd name="connsiteX7" fmla="*/ 1954924 w 2934321"/>
              <a:gd name="connsiteY7" fmla="*/ 4277711 h 5044966"/>
              <a:gd name="connsiteX8" fmla="*/ 1965434 w 2934321"/>
              <a:gd name="connsiteY8" fmla="*/ 4246180 h 5044966"/>
              <a:gd name="connsiteX9" fmla="*/ 2007475 w 2934321"/>
              <a:gd name="connsiteY9" fmla="*/ 4172607 h 5044966"/>
              <a:gd name="connsiteX10" fmla="*/ 2028496 w 2934321"/>
              <a:gd name="connsiteY10" fmla="*/ 4099035 h 5044966"/>
              <a:gd name="connsiteX11" fmla="*/ 2070538 w 2934321"/>
              <a:gd name="connsiteY11" fmla="*/ 4035973 h 5044966"/>
              <a:gd name="connsiteX12" fmla="*/ 2091558 w 2934321"/>
              <a:gd name="connsiteY12" fmla="*/ 4004442 h 5044966"/>
              <a:gd name="connsiteX13" fmla="*/ 2133600 w 2934321"/>
              <a:gd name="connsiteY13" fmla="*/ 3909849 h 5044966"/>
              <a:gd name="connsiteX14" fmla="*/ 2165131 w 2934321"/>
              <a:gd name="connsiteY14" fmla="*/ 3815256 h 5044966"/>
              <a:gd name="connsiteX15" fmla="*/ 2175641 w 2934321"/>
              <a:gd name="connsiteY15" fmla="*/ 3783725 h 5044966"/>
              <a:gd name="connsiteX16" fmla="*/ 2186151 w 2934321"/>
              <a:gd name="connsiteY16" fmla="*/ 3510456 h 5044966"/>
              <a:gd name="connsiteX17" fmla="*/ 2207172 w 2934321"/>
              <a:gd name="connsiteY17" fmla="*/ 3447394 h 5044966"/>
              <a:gd name="connsiteX18" fmla="*/ 2228193 w 2934321"/>
              <a:gd name="connsiteY18" fmla="*/ 3415863 h 5044966"/>
              <a:gd name="connsiteX19" fmla="*/ 2259724 w 2934321"/>
              <a:gd name="connsiteY19" fmla="*/ 3352800 h 5044966"/>
              <a:gd name="connsiteX20" fmla="*/ 2322786 w 2934321"/>
              <a:gd name="connsiteY20" fmla="*/ 3300249 h 5044966"/>
              <a:gd name="connsiteX21" fmla="*/ 2375338 w 2934321"/>
              <a:gd name="connsiteY21" fmla="*/ 3258207 h 5044966"/>
              <a:gd name="connsiteX22" fmla="*/ 2480441 w 2934321"/>
              <a:gd name="connsiteY22" fmla="*/ 3268718 h 5044966"/>
              <a:gd name="connsiteX23" fmla="*/ 2596055 w 2934321"/>
              <a:gd name="connsiteY23" fmla="*/ 3247697 h 5044966"/>
              <a:gd name="connsiteX24" fmla="*/ 2627586 w 2934321"/>
              <a:gd name="connsiteY24" fmla="*/ 3216166 h 5044966"/>
              <a:gd name="connsiteX25" fmla="*/ 2669627 w 2934321"/>
              <a:gd name="connsiteY25" fmla="*/ 3153104 h 5044966"/>
              <a:gd name="connsiteX26" fmla="*/ 2701158 w 2934321"/>
              <a:gd name="connsiteY26" fmla="*/ 3121573 h 5044966"/>
              <a:gd name="connsiteX27" fmla="*/ 2722179 w 2934321"/>
              <a:gd name="connsiteY27" fmla="*/ 3048000 h 5044966"/>
              <a:gd name="connsiteX28" fmla="*/ 2743200 w 2934321"/>
              <a:gd name="connsiteY28" fmla="*/ 3016469 h 5044966"/>
              <a:gd name="connsiteX29" fmla="*/ 2774731 w 2934321"/>
              <a:gd name="connsiteY29" fmla="*/ 2921876 h 5044966"/>
              <a:gd name="connsiteX30" fmla="*/ 2785241 w 2934321"/>
              <a:gd name="connsiteY30" fmla="*/ 2890345 h 5044966"/>
              <a:gd name="connsiteX31" fmla="*/ 2827282 w 2934321"/>
              <a:gd name="connsiteY31" fmla="*/ 2827283 h 5044966"/>
              <a:gd name="connsiteX32" fmla="*/ 2869324 w 2934321"/>
              <a:gd name="connsiteY32" fmla="*/ 2732690 h 5044966"/>
              <a:gd name="connsiteX33" fmla="*/ 2900855 w 2934321"/>
              <a:gd name="connsiteY33" fmla="*/ 2659118 h 5044966"/>
              <a:gd name="connsiteX34" fmla="*/ 2921875 w 2934321"/>
              <a:gd name="connsiteY34" fmla="*/ 2596056 h 5044966"/>
              <a:gd name="connsiteX35" fmla="*/ 2921875 w 2934321"/>
              <a:gd name="connsiteY35" fmla="*/ 2280745 h 5044966"/>
              <a:gd name="connsiteX36" fmla="*/ 2858813 w 2934321"/>
              <a:gd name="connsiteY36" fmla="*/ 2249214 h 5044966"/>
              <a:gd name="connsiteX37" fmla="*/ 2827282 w 2934321"/>
              <a:gd name="connsiteY37" fmla="*/ 2217683 h 5044966"/>
              <a:gd name="connsiteX38" fmla="*/ 2795751 w 2934321"/>
              <a:gd name="connsiteY38" fmla="*/ 2060028 h 5044966"/>
              <a:gd name="connsiteX39" fmla="*/ 2806262 w 2934321"/>
              <a:gd name="connsiteY39" fmla="*/ 1933904 h 5044966"/>
              <a:gd name="connsiteX40" fmla="*/ 2848303 w 2934321"/>
              <a:gd name="connsiteY40" fmla="*/ 1870842 h 5044966"/>
              <a:gd name="connsiteX41" fmla="*/ 2858813 w 2934321"/>
              <a:gd name="connsiteY41" fmla="*/ 1839311 h 5044966"/>
              <a:gd name="connsiteX42" fmla="*/ 2827282 w 2934321"/>
              <a:gd name="connsiteY42" fmla="*/ 1755228 h 5044966"/>
              <a:gd name="connsiteX43" fmla="*/ 2764220 w 2934321"/>
              <a:gd name="connsiteY43" fmla="*/ 1713187 h 5044966"/>
              <a:gd name="connsiteX44" fmla="*/ 2669627 w 2934321"/>
              <a:gd name="connsiteY44" fmla="*/ 1650125 h 5044966"/>
              <a:gd name="connsiteX45" fmla="*/ 2638096 w 2934321"/>
              <a:gd name="connsiteY45" fmla="*/ 1629104 h 5044966"/>
              <a:gd name="connsiteX46" fmla="*/ 2575034 w 2934321"/>
              <a:gd name="connsiteY46" fmla="*/ 1576552 h 5044966"/>
              <a:gd name="connsiteX47" fmla="*/ 2543503 w 2934321"/>
              <a:gd name="connsiteY47" fmla="*/ 1545021 h 5044966"/>
              <a:gd name="connsiteX48" fmla="*/ 2511972 w 2934321"/>
              <a:gd name="connsiteY48" fmla="*/ 1524000 h 5044966"/>
              <a:gd name="connsiteX49" fmla="*/ 2448910 w 2934321"/>
              <a:gd name="connsiteY49" fmla="*/ 1471449 h 5044966"/>
              <a:gd name="connsiteX50" fmla="*/ 2427889 w 2934321"/>
              <a:gd name="connsiteY50" fmla="*/ 1439918 h 5044966"/>
              <a:gd name="connsiteX51" fmla="*/ 2406869 w 2934321"/>
              <a:gd name="connsiteY51" fmla="*/ 1376856 h 5044966"/>
              <a:gd name="connsiteX52" fmla="*/ 2385848 w 2934321"/>
              <a:gd name="connsiteY52" fmla="*/ 1334814 h 5044966"/>
              <a:gd name="connsiteX53" fmla="*/ 2385848 w 2934321"/>
              <a:gd name="connsiteY53" fmla="*/ 1229711 h 5044966"/>
              <a:gd name="connsiteX54" fmla="*/ 2417379 w 2934321"/>
              <a:gd name="connsiteY54" fmla="*/ 1219200 h 5044966"/>
              <a:gd name="connsiteX55" fmla="*/ 2448910 w 2934321"/>
              <a:gd name="connsiteY55" fmla="*/ 1187669 h 5044966"/>
              <a:gd name="connsiteX56" fmla="*/ 2469931 w 2934321"/>
              <a:gd name="connsiteY56" fmla="*/ 1145628 h 5044966"/>
              <a:gd name="connsiteX57" fmla="*/ 2490951 w 2934321"/>
              <a:gd name="connsiteY57" fmla="*/ 1114097 h 5044966"/>
              <a:gd name="connsiteX58" fmla="*/ 2522482 w 2934321"/>
              <a:gd name="connsiteY58" fmla="*/ 1051035 h 5044966"/>
              <a:gd name="connsiteX59" fmla="*/ 2511972 w 2934321"/>
              <a:gd name="connsiteY59" fmla="*/ 882869 h 5044966"/>
              <a:gd name="connsiteX60" fmla="*/ 2490951 w 2934321"/>
              <a:gd name="connsiteY60" fmla="*/ 819807 h 5044966"/>
              <a:gd name="connsiteX61" fmla="*/ 2459420 w 2934321"/>
              <a:gd name="connsiteY61" fmla="*/ 714704 h 5044966"/>
              <a:gd name="connsiteX62" fmla="*/ 2448910 w 2934321"/>
              <a:gd name="connsiteY62" fmla="*/ 683173 h 5044966"/>
              <a:gd name="connsiteX63" fmla="*/ 2417379 w 2934321"/>
              <a:gd name="connsiteY63" fmla="*/ 567559 h 5044966"/>
              <a:gd name="connsiteX64" fmla="*/ 2228193 w 2934321"/>
              <a:gd name="connsiteY64" fmla="*/ 557049 h 5044966"/>
              <a:gd name="connsiteX65" fmla="*/ 2196662 w 2934321"/>
              <a:gd name="connsiteY65" fmla="*/ 536028 h 5044966"/>
              <a:gd name="connsiteX66" fmla="*/ 2165131 w 2934321"/>
              <a:gd name="connsiteY66" fmla="*/ 504497 h 5044966"/>
              <a:gd name="connsiteX67" fmla="*/ 2133600 w 2934321"/>
              <a:gd name="connsiteY67" fmla="*/ 493987 h 5044966"/>
              <a:gd name="connsiteX68" fmla="*/ 2091558 w 2934321"/>
              <a:gd name="connsiteY68" fmla="*/ 430925 h 5044966"/>
              <a:gd name="connsiteX69" fmla="*/ 2070538 w 2934321"/>
              <a:gd name="connsiteY69" fmla="*/ 399394 h 5044966"/>
              <a:gd name="connsiteX70" fmla="*/ 2049517 w 2934321"/>
              <a:gd name="connsiteY70" fmla="*/ 325821 h 5044966"/>
              <a:gd name="connsiteX71" fmla="*/ 2028496 w 2934321"/>
              <a:gd name="connsiteY71" fmla="*/ 241738 h 5044966"/>
              <a:gd name="connsiteX72" fmla="*/ 2007475 w 2934321"/>
              <a:gd name="connsiteY72" fmla="*/ 210207 h 5044966"/>
              <a:gd name="connsiteX73" fmla="*/ 1944413 w 2934321"/>
              <a:gd name="connsiteY73" fmla="*/ 147145 h 5044966"/>
              <a:gd name="connsiteX74" fmla="*/ 1902372 w 2934321"/>
              <a:gd name="connsiteY74" fmla="*/ 136635 h 5044966"/>
              <a:gd name="connsiteX75" fmla="*/ 1860331 w 2934321"/>
              <a:gd name="connsiteY75" fmla="*/ 105104 h 5044966"/>
              <a:gd name="connsiteX76" fmla="*/ 1797269 w 2934321"/>
              <a:gd name="connsiteY76" fmla="*/ 84083 h 5044966"/>
              <a:gd name="connsiteX77" fmla="*/ 1734206 w 2934321"/>
              <a:gd name="connsiteY77" fmla="*/ 52552 h 5044966"/>
              <a:gd name="connsiteX78" fmla="*/ 1702675 w 2934321"/>
              <a:gd name="connsiteY78" fmla="*/ 31532 h 5044966"/>
              <a:gd name="connsiteX79" fmla="*/ 1597572 w 2934321"/>
              <a:gd name="connsiteY79" fmla="*/ 0 h 5044966"/>
              <a:gd name="connsiteX80" fmla="*/ 1566041 w 2934321"/>
              <a:gd name="connsiteY80" fmla="*/ 10511 h 5044966"/>
              <a:gd name="connsiteX81" fmla="*/ 1502979 w 2934321"/>
              <a:gd name="connsiteY81" fmla="*/ 52552 h 5044966"/>
              <a:gd name="connsiteX82" fmla="*/ 1481958 w 2934321"/>
              <a:gd name="connsiteY82" fmla="*/ 84083 h 5044966"/>
              <a:gd name="connsiteX83" fmla="*/ 1450427 w 2934321"/>
              <a:gd name="connsiteY83" fmla="*/ 94594 h 5044966"/>
              <a:gd name="connsiteX84" fmla="*/ 1418896 w 2934321"/>
              <a:gd name="connsiteY84" fmla="*/ 115614 h 5044966"/>
              <a:gd name="connsiteX85" fmla="*/ 1355834 w 2934321"/>
              <a:gd name="connsiteY85" fmla="*/ 136635 h 5044966"/>
              <a:gd name="connsiteX86" fmla="*/ 1324303 w 2934321"/>
              <a:gd name="connsiteY86" fmla="*/ 147145 h 5044966"/>
              <a:gd name="connsiteX87" fmla="*/ 1282262 w 2934321"/>
              <a:gd name="connsiteY87" fmla="*/ 168166 h 5044966"/>
              <a:gd name="connsiteX88" fmla="*/ 1208689 w 2934321"/>
              <a:gd name="connsiteY88" fmla="*/ 220718 h 5044966"/>
              <a:gd name="connsiteX89" fmla="*/ 1166648 w 2934321"/>
              <a:gd name="connsiteY89" fmla="*/ 283780 h 5044966"/>
              <a:gd name="connsiteX90" fmla="*/ 1156138 w 2934321"/>
              <a:gd name="connsiteY90" fmla="*/ 315311 h 5044966"/>
              <a:gd name="connsiteX91" fmla="*/ 1093075 w 2934321"/>
              <a:gd name="connsiteY91" fmla="*/ 346842 h 5044966"/>
              <a:gd name="connsiteX92" fmla="*/ 1008993 w 2934321"/>
              <a:gd name="connsiteY92" fmla="*/ 441435 h 5044966"/>
              <a:gd name="connsiteX93" fmla="*/ 977462 w 2934321"/>
              <a:gd name="connsiteY93" fmla="*/ 462456 h 5044966"/>
              <a:gd name="connsiteX94" fmla="*/ 945931 w 2934321"/>
              <a:gd name="connsiteY94" fmla="*/ 472966 h 5044966"/>
              <a:gd name="connsiteX95" fmla="*/ 735724 w 2934321"/>
              <a:gd name="connsiteY95" fmla="*/ 493987 h 5044966"/>
              <a:gd name="connsiteX96" fmla="*/ 588579 w 2934321"/>
              <a:gd name="connsiteY96" fmla="*/ 515007 h 5044966"/>
              <a:gd name="connsiteX97" fmla="*/ 515006 w 2934321"/>
              <a:gd name="connsiteY97" fmla="*/ 536028 h 5044966"/>
              <a:gd name="connsiteX98" fmla="*/ 451944 w 2934321"/>
              <a:gd name="connsiteY98" fmla="*/ 557049 h 5044966"/>
              <a:gd name="connsiteX99" fmla="*/ 420413 w 2934321"/>
              <a:gd name="connsiteY99" fmla="*/ 567559 h 5044966"/>
              <a:gd name="connsiteX100" fmla="*/ 388882 w 2934321"/>
              <a:gd name="connsiteY100" fmla="*/ 578069 h 5044966"/>
              <a:gd name="connsiteX101" fmla="*/ 357351 w 2934321"/>
              <a:gd name="connsiteY101" fmla="*/ 609600 h 5044966"/>
              <a:gd name="connsiteX102" fmla="*/ 294289 w 2934321"/>
              <a:gd name="connsiteY102" fmla="*/ 651642 h 5044966"/>
              <a:gd name="connsiteX103" fmla="*/ 231227 w 2934321"/>
              <a:gd name="connsiteY103" fmla="*/ 704194 h 5044966"/>
              <a:gd name="connsiteX104" fmla="*/ 189186 w 2934321"/>
              <a:gd name="connsiteY104" fmla="*/ 767256 h 5044966"/>
              <a:gd name="connsiteX105" fmla="*/ 168165 w 2934321"/>
              <a:gd name="connsiteY105" fmla="*/ 798787 h 5044966"/>
              <a:gd name="connsiteX106" fmla="*/ 157655 w 2934321"/>
              <a:gd name="connsiteY106" fmla="*/ 830318 h 5044966"/>
              <a:gd name="connsiteX107" fmla="*/ 136634 w 2934321"/>
              <a:gd name="connsiteY107" fmla="*/ 861849 h 5044966"/>
              <a:gd name="connsiteX108" fmla="*/ 115613 w 2934321"/>
              <a:gd name="connsiteY108" fmla="*/ 935421 h 5044966"/>
              <a:gd name="connsiteX109" fmla="*/ 63062 w 2934321"/>
              <a:gd name="connsiteY109" fmla="*/ 998483 h 5044966"/>
              <a:gd name="connsiteX110" fmla="*/ 21020 w 2934321"/>
              <a:gd name="connsiteY110" fmla="*/ 1061545 h 5044966"/>
              <a:gd name="connsiteX111" fmla="*/ 0 w 2934321"/>
              <a:gd name="connsiteY111" fmla="*/ 1093076 h 5044966"/>
              <a:gd name="connsiteX112" fmla="*/ 42041 w 2934321"/>
              <a:gd name="connsiteY112" fmla="*/ 1355835 h 5044966"/>
              <a:gd name="connsiteX113" fmla="*/ 63062 w 2934321"/>
              <a:gd name="connsiteY113" fmla="*/ 1418897 h 5044966"/>
              <a:gd name="connsiteX114" fmla="*/ 105103 w 2934321"/>
              <a:gd name="connsiteY114" fmla="*/ 1481959 h 5044966"/>
              <a:gd name="connsiteX115" fmla="*/ 115613 w 2934321"/>
              <a:gd name="connsiteY115" fmla="*/ 1513490 h 5044966"/>
              <a:gd name="connsiteX116" fmla="*/ 126124 w 2934321"/>
              <a:gd name="connsiteY116" fmla="*/ 1555532 h 5044966"/>
              <a:gd name="connsiteX117" fmla="*/ 147144 w 2934321"/>
              <a:gd name="connsiteY117" fmla="*/ 1618594 h 5044966"/>
              <a:gd name="connsiteX118" fmla="*/ 157655 w 2934321"/>
              <a:gd name="connsiteY118" fmla="*/ 1692166 h 5044966"/>
              <a:gd name="connsiteX119" fmla="*/ 178675 w 2934321"/>
              <a:gd name="connsiteY119" fmla="*/ 1723697 h 5044966"/>
              <a:gd name="connsiteX120" fmla="*/ 210206 w 2934321"/>
              <a:gd name="connsiteY120" fmla="*/ 1786759 h 5044966"/>
              <a:gd name="connsiteX121" fmla="*/ 304800 w 2934321"/>
              <a:gd name="connsiteY121" fmla="*/ 1839311 h 5044966"/>
              <a:gd name="connsiteX122" fmla="*/ 472965 w 2934321"/>
              <a:gd name="connsiteY122" fmla="*/ 1807780 h 5044966"/>
              <a:gd name="connsiteX123" fmla="*/ 536027 w 2934321"/>
              <a:gd name="connsiteY123" fmla="*/ 1818290 h 5044966"/>
              <a:gd name="connsiteX124" fmla="*/ 567558 w 2934321"/>
              <a:gd name="connsiteY124" fmla="*/ 1839311 h 5044966"/>
              <a:gd name="connsiteX125" fmla="*/ 630620 w 2934321"/>
              <a:gd name="connsiteY125" fmla="*/ 1902373 h 5044966"/>
              <a:gd name="connsiteX126" fmla="*/ 683172 w 2934321"/>
              <a:gd name="connsiteY126" fmla="*/ 1965435 h 5044966"/>
              <a:gd name="connsiteX127" fmla="*/ 672662 w 2934321"/>
              <a:gd name="connsiteY127" fmla="*/ 2123090 h 5044966"/>
              <a:gd name="connsiteX128" fmla="*/ 662151 w 2934321"/>
              <a:gd name="connsiteY128" fmla="*/ 2154621 h 5044966"/>
              <a:gd name="connsiteX129" fmla="*/ 630620 w 2934321"/>
              <a:gd name="connsiteY129" fmla="*/ 2175642 h 5044966"/>
              <a:gd name="connsiteX130" fmla="*/ 609600 w 2934321"/>
              <a:gd name="connsiteY130" fmla="*/ 2207173 h 5044966"/>
              <a:gd name="connsiteX131" fmla="*/ 546538 w 2934321"/>
              <a:gd name="connsiteY131" fmla="*/ 2259725 h 5044966"/>
              <a:gd name="connsiteX132" fmla="*/ 462455 w 2934321"/>
              <a:gd name="connsiteY132" fmla="*/ 2301766 h 5044966"/>
              <a:gd name="connsiteX133" fmla="*/ 399393 w 2934321"/>
              <a:gd name="connsiteY133" fmla="*/ 2364828 h 5044966"/>
              <a:gd name="connsiteX134" fmla="*/ 388882 w 2934321"/>
              <a:gd name="connsiteY134" fmla="*/ 2396359 h 5044966"/>
              <a:gd name="connsiteX135" fmla="*/ 367862 w 2934321"/>
              <a:gd name="connsiteY135" fmla="*/ 2448911 h 5044966"/>
              <a:gd name="connsiteX136" fmla="*/ 357351 w 2934321"/>
              <a:gd name="connsiteY136" fmla="*/ 2532994 h 5044966"/>
              <a:gd name="connsiteX137" fmla="*/ 315310 w 2934321"/>
              <a:gd name="connsiteY137" fmla="*/ 2627587 h 5044966"/>
              <a:gd name="connsiteX138" fmla="*/ 283779 w 2934321"/>
              <a:gd name="connsiteY138" fmla="*/ 2827283 h 5044966"/>
              <a:gd name="connsiteX139" fmla="*/ 241738 w 2934321"/>
              <a:gd name="connsiteY139" fmla="*/ 2921876 h 5044966"/>
              <a:gd name="connsiteX140" fmla="*/ 210206 w 2934321"/>
              <a:gd name="connsiteY140" fmla="*/ 2984938 h 5044966"/>
              <a:gd name="connsiteX141" fmla="*/ 189186 w 2934321"/>
              <a:gd name="connsiteY141" fmla="*/ 3069021 h 5044966"/>
              <a:gd name="connsiteX142" fmla="*/ 210206 w 2934321"/>
              <a:gd name="connsiteY142" fmla="*/ 3205656 h 5044966"/>
              <a:gd name="connsiteX143" fmla="*/ 241738 w 2934321"/>
              <a:gd name="connsiteY143" fmla="*/ 3268718 h 5044966"/>
              <a:gd name="connsiteX144" fmla="*/ 315310 w 2934321"/>
              <a:gd name="connsiteY144" fmla="*/ 3331780 h 5044966"/>
              <a:gd name="connsiteX145" fmla="*/ 367862 w 2934321"/>
              <a:gd name="connsiteY145" fmla="*/ 3373821 h 5044966"/>
              <a:gd name="connsiteX146" fmla="*/ 420413 w 2934321"/>
              <a:gd name="connsiteY146" fmla="*/ 3426373 h 5044966"/>
              <a:gd name="connsiteX147" fmla="*/ 483475 w 2934321"/>
              <a:gd name="connsiteY147" fmla="*/ 3457904 h 5044966"/>
              <a:gd name="connsiteX148" fmla="*/ 567558 w 2934321"/>
              <a:gd name="connsiteY148" fmla="*/ 3447394 h 5044966"/>
              <a:gd name="connsiteX149" fmla="*/ 599089 w 2934321"/>
              <a:gd name="connsiteY149" fmla="*/ 3426373 h 5044966"/>
              <a:gd name="connsiteX150" fmla="*/ 693682 w 2934321"/>
              <a:gd name="connsiteY150" fmla="*/ 3436883 h 5044966"/>
              <a:gd name="connsiteX151" fmla="*/ 756744 w 2934321"/>
              <a:gd name="connsiteY151" fmla="*/ 3478925 h 5044966"/>
              <a:gd name="connsiteX152" fmla="*/ 819806 w 2934321"/>
              <a:gd name="connsiteY152" fmla="*/ 3552497 h 5044966"/>
              <a:gd name="connsiteX153" fmla="*/ 851338 w 2934321"/>
              <a:gd name="connsiteY153" fmla="*/ 3563007 h 5044966"/>
              <a:gd name="connsiteX154" fmla="*/ 851338 w 2934321"/>
              <a:gd name="connsiteY154" fmla="*/ 3699642 h 5044966"/>
              <a:gd name="connsiteX155" fmla="*/ 830317 w 2934321"/>
              <a:gd name="connsiteY155" fmla="*/ 3846787 h 5044966"/>
              <a:gd name="connsiteX156" fmla="*/ 809296 w 2934321"/>
              <a:gd name="connsiteY156" fmla="*/ 3878318 h 5044966"/>
              <a:gd name="connsiteX157" fmla="*/ 777765 w 2934321"/>
              <a:gd name="connsiteY157" fmla="*/ 3909849 h 5044966"/>
              <a:gd name="connsiteX158" fmla="*/ 735724 w 2934321"/>
              <a:gd name="connsiteY158" fmla="*/ 3920359 h 5044966"/>
              <a:gd name="connsiteX159" fmla="*/ 630620 w 2934321"/>
              <a:gd name="connsiteY159" fmla="*/ 3941380 h 5044966"/>
              <a:gd name="connsiteX160" fmla="*/ 557048 w 2934321"/>
              <a:gd name="connsiteY160" fmla="*/ 3993932 h 5044966"/>
              <a:gd name="connsiteX161" fmla="*/ 567558 w 2934321"/>
              <a:gd name="connsiteY161" fmla="*/ 4056994 h 5044966"/>
              <a:gd name="connsiteX162" fmla="*/ 620110 w 2934321"/>
              <a:gd name="connsiteY162" fmla="*/ 4120056 h 5044966"/>
              <a:gd name="connsiteX163" fmla="*/ 672662 w 2934321"/>
              <a:gd name="connsiteY163" fmla="*/ 4162097 h 5044966"/>
              <a:gd name="connsiteX164" fmla="*/ 714703 w 2934321"/>
              <a:gd name="connsiteY164" fmla="*/ 4204138 h 5044966"/>
              <a:gd name="connsiteX165" fmla="*/ 777765 w 2934321"/>
              <a:gd name="connsiteY165" fmla="*/ 4246180 h 5044966"/>
              <a:gd name="connsiteX166" fmla="*/ 809296 w 2934321"/>
              <a:gd name="connsiteY166" fmla="*/ 4277711 h 5044966"/>
              <a:gd name="connsiteX167" fmla="*/ 872358 w 2934321"/>
              <a:gd name="connsiteY167" fmla="*/ 4298732 h 5044966"/>
              <a:gd name="connsiteX168" fmla="*/ 903889 w 2934321"/>
              <a:gd name="connsiteY168" fmla="*/ 4309242 h 5044966"/>
              <a:gd name="connsiteX169" fmla="*/ 935420 w 2934321"/>
              <a:gd name="connsiteY169" fmla="*/ 4330263 h 5044966"/>
              <a:gd name="connsiteX170" fmla="*/ 977462 w 2934321"/>
              <a:gd name="connsiteY170" fmla="*/ 4403835 h 5044966"/>
              <a:gd name="connsiteX171" fmla="*/ 1019503 w 2934321"/>
              <a:gd name="connsiteY171" fmla="*/ 4466897 h 5044966"/>
              <a:gd name="connsiteX172" fmla="*/ 1030013 w 2934321"/>
              <a:gd name="connsiteY172" fmla="*/ 4498428 h 5044966"/>
              <a:gd name="connsiteX173" fmla="*/ 1082565 w 2934321"/>
              <a:gd name="connsiteY173" fmla="*/ 4561490 h 5044966"/>
              <a:gd name="connsiteX174" fmla="*/ 1114096 w 2934321"/>
              <a:gd name="connsiteY174" fmla="*/ 4656083 h 5044966"/>
              <a:gd name="connsiteX175" fmla="*/ 1124606 w 2934321"/>
              <a:gd name="connsiteY175" fmla="*/ 4687614 h 5044966"/>
              <a:gd name="connsiteX176" fmla="*/ 1135117 w 2934321"/>
              <a:gd name="connsiteY176" fmla="*/ 4740166 h 5044966"/>
              <a:gd name="connsiteX177" fmla="*/ 1145627 w 2934321"/>
              <a:gd name="connsiteY177" fmla="*/ 4771697 h 5044966"/>
              <a:gd name="connsiteX178" fmla="*/ 1156138 w 2934321"/>
              <a:gd name="connsiteY178" fmla="*/ 4813738 h 5044966"/>
              <a:gd name="connsiteX179" fmla="*/ 1166648 w 2934321"/>
              <a:gd name="connsiteY179" fmla="*/ 4897821 h 5044966"/>
              <a:gd name="connsiteX180" fmla="*/ 1187669 w 2934321"/>
              <a:gd name="connsiteY180" fmla="*/ 4950373 h 5044966"/>
              <a:gd name="connsiteX181" fmla="*/ 1229710 w 2934321"/>
              <a:gd name="connsiteY181" fmla="*/ 5044966 h 5044966"/>
              <a:gd name="connsiteX182" fmla="*/ 1408386 w 2934321"/>
              <a:gd name="connsiteY182" fmla="*/ 5034456 h 5044966"/>
              <a:gd name="connsiteX183" fmla="*/ 1471448 w 2934321"/>
              <a:gd name="connsiteY183" fmla="*/ 5002925 h 5044966"/>
              <a:gd name="connsiteX184" fmla="*/ 1502979 w 2934321"/>
              <a:gd name="connsiteY184" fmla="*/ 4992414 h 5044966"/>
              <a:gd name="connsiteX185" fmla="*/ 1534510 w 2934321"/>
              <a:gd name="connsiteY185" fmla="*/ 4960883 h 5044966"/>
              <a:gd name="connsiteX186" fmla="*/ 1545020 w 2934321"/>
              <a:gd name="connsiteY186" fmla="*/ 4929352 h 5044966"/>
              <a:gd name="connsiteX187" fmla="*/ 1566041 w 2934321"/>
              <a:gd name="connsiteY187" fmla="*/ 4897821 h 5044966"/>
              <a:gd name="connsiteX188" fmla="*/ 1576551 w 2934321"/>
              <a:gd name="connsiteY188" fmla="*/ 4866290 h 5044966"/>
              <a:gd name="connsiteX189" fmla="*/ 1597572 w 2934321"/>
              <a:gd name="connsiteY189" fmla="*/ 4834759 h 5044966"/>
              <a:gd name="connsiteX190" fmla="*/ 1608082 w 2934321"/>
              <a:gd name="connsiteY190" fmla="*/ 4750676 h 5044966"/>
              <a:gd name="connsiteX191" fmla="*/ 1639613 w 2934321"/>
              <a:gd name="connsiteY191" fmla="*/ 4729656 h 5044966"/>
              <a:gd name="connsiteX192" fmla="*/ 1618593 w 2934321"/>
              <a:gd name="connsiteY192" fmla="*/ 4698125 h 504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2934321" h="5044966">
                <a:moveTo>
                  <a:pt x="1618593" y="4698125"/>
                </a:moveTo>
                <a:cubicBezTo>
                  <a:pt x="1634359" y="4677104"/>
                  <a:pt x="1699759" y="4655203"/>
                  <a:pt x="1734206" y="4603532"/>
                </a:cubicBezTo>
                <a:cubicBezTo>
                  <a:pt x="1748220" y="4582511"/>
                  <a:pt x="1758384" y="4558333"/>
                  <a:pt x="1776248" y="4540469"/>
                </a:cubicBezTo>
                <a:cubicBezTo>
                  <a:pt x="1786758" y="4529959"/>
                  <a:pt x="1799139" y="4521033"/>
                  <a:pt x="1807779" y="4508938"/>
                </a:cubicBezTo>
                <a:cubicBezTo>
                  <a:pt x="1816886" y="4496189"/>
                  <a:pt x="1819693" y="4479646"/>
                  <a:pt x="1828800" y="4466897"/>
                </a:cubicBezTo>
                <a:cubicBezTo>
                  <a:pt x="1845691" y="4443249"/>
                  <a:pt x="1880290" y="4420396"/>
                  <a:pt x="1902372" y="4403835"/>
                </a:cubicBezTo>
                <a:cubicBezTo>
                  <a:pt x="1940698" y="4288852"/>
                  <a:pt x="1879575" y="4463009"/>
                  <a:pt x="1933903" y="4340773"/>
                </a:cubicBezTo>
                <a:cubicBezTo>
                  <a:pt x="1942902" y="4320525"/>
                  <a:pt x="1947917" y="4298732"/>
                  <a:pt x="1954924" y="4277711"/>
                </a:cubicBezTo>
                <a:cubicBezTo>
                  <a:pt x="1958427" y="4267201"/>
                  <a:pt x="1960479" y="4256089"/>
                  <a:pt x="1965434" y="4246180"/>
                </a:cubicBezTo>
                <a:cubicBezTo>
                  <a:pt x="1992104" y="4192840"/>
                  <a:pt x="1977764" y="4217175"/>
                  <a:pt x="2007475" y="4172607"/>
                </a:cubicBezTo>
                <a:cubicBezTo>
                  <a:pt x="2009948" y="4162716"/>
                  <a:pt x="2021644" y="4111368"/>
                  <a:pt x="2028496" y="4099035"/>
                </a:cubicBezTo>
                <a:cubicBezTo>
                  <a:pt x="2040765" y="4076950"/>
                  <a:pt x="2056524" y="4056994"/>
                  <a:pt x="2070538" y="4035973"/>
                </a:cubicBezTo>
                <a:cubicBezTo>
                  <a:pt x="2077545" y="4025463"/>
                  <a:pt x="2087563" y="4016425"/>
                  <a:pt x="2091558" y="4004442"/>
                </a:cubicBezTo>
                <a:cubicBezTo>
                  <a:pt x="2116574" y="3929396"/>
                  <a:pt x="2100288" y="3959816"/>
                  <a:pt x="2133600" y="3909849"/>
                </a:cubicBezTo>
                <a:lnTo>
                  <a:pt x="2165131" y="3815256"/>
                </a:lnTo>
                <a:lnTo>
                  <a:pt x="2175641" y="3783725"/>
                </a:lnTo>
                <a:cubicBezTo>
                  <a:pt x="2179144" y="3692635"/>
                  <a:pt x="2177642" y="3601215"/>
                  <a:pt x="2186151" y="3510456"/>
                </a:cubicBezTo>
                <a:cubicBezTo>
                  <a:pt x="2188219" y="3488395"/>
                  <a:pt x="2194881" y="3465830"/>
                  <a:pt x="2207172" y="3447394"/>
                </a:cubicBezTo>
                <a:lnTo>
                  <a:pt x="2228193" y="3415863"/>
                </a:lnTo>
                <a:cubicBezTo>
                  <a:pt x="2236741" y="3390218"/>
                  <a:pt x="2239349" y="3373175"/>
                  <a:pt x="2259724" y="3352800"/>
                </a:cubicBezTo>
                <a:cubicBezTo>
                  <a:pt x="2342399" y="3270125"/>
                  <a:pt x="2236694" y="3403561"/>
                  <a:pt x="2322786" y="3300249"/>
                </a:cubicBezTo>
                <a:cubicBezTo>
                  <a:pt x="2359356" y="3256365"/>
                  <a:pt x="2323574" y="3275462"/>
                  <a:pt x="2375338" y="3258207"/>
                </a:cubicBezTo>
                <a:cubicBezTo>
                  <a:pt x="2410372" y="3261711"/>
                  <a:pt x="2445232" y="3268718"/>
                  <a:pt x="2480441" y="3268718"/>
                </a:cubicBezTo>
                <a:cubicBezTo>
                  <a:pt x="2539860" y="3268718"/>
                  <a:pt x="2551713" y="3262477"/>
                  <a:pt x="2596055" y="3247697"/>
                </a:cubicBezTo>
                <a:cubicBezTo>
                  <a:pt x="2606565" y="3237187"/>
                  <a:pt x="2618461" y="3227899"/>
                  <a:pt x="2627586" y="3216166"/>
                </a:cubicBezTo>
                <a:cubicBezTo>
                  <a:pt x="2643096" y="3196224"/>
                  <a:pt x="2651763" y="3170968"/>
                  <a:pt x="2669627" y="3153104"/>
                </a:cubicBezTo>
                <a:lnTo>
                  <a:pt x="2701158" y="3121573"/>
                </a:lnTo>
                <a:cubicBezTo>
                  <a:pt x="2704524" y="3108110"/>
                  <a:pt x="2714643" y="3063073"/>
                  <a:pt x="2722179" y="3048000"/>
                </a:cubicBezTo>
                <a:cubicBezTo>
                  <a:pt x="2727828" y="3036702"/>
                  <a:pt x="2736193" y="3026979"/>
                  <a:pt x="2743200" y="3016469"/>
                </a:cubicBezTo>
                <a:lnTo>
                  <a:pt x="2774731" y="2921876"/>
                </a:lnTo>
                <a:cubicBezTo>
                  <a:pt x="2778234" y="2911366"/>
                  <a:pt x="2779096" y="2899563"/>
                  <a:pt x="2785241" y="2890345"/>
                </a:cubicBezTo>
                <a:cubicBezTo>
                  <a:pt x="2799255" y="2869324"/>
                  <a:pt x="2819293" y="2851250"/>
                  <a:pt x="2827282" y="2827283"/>
                </a:cubicBezTo>
                <a:cubicBezTo>
                  <a:pt x="2852298" y="2752237"/>
                  <a:pt x="2836012" y="2782657"/>
                  <a:pt x="2869324" y="2732690"/>
                </a:cubicBezTo>
                <a:cubicBezTo>
                  <a:pt x="2903155" y="2631193"/>
                  <a:pt x="2848905" y="2788994"/>
                  <a:pt x="2900855" y="2659118"/>
                </a:cubicBezTo>
                <a:cubicBezTo>
                  <a:pt x="2909084" y="2638545"/>
                  <a:pt x="2921875" y="2596056"/>
                  <a:pt x="2921875" y="2596056"/>
                </a:cubicBezTo>
                <a:cubicBezTo>
                  <a:pt x="2931067" y="2485754"/>
                  <a:pt x="2944553" y="2394136"/>
                  <a:pt x="2921875" y="2280745"/>
                </a:cubicBezTo>
                <a:cubicBezTo>
                  <a:pt x="2918965" y="2266193"/>
                  <a:pt x="2869140" y="2252657"/>
                  <a:pt x="2858813" y="2249214"/>
                </a:cubicBezTo>
                <a:cubicBezTo>
                  <a:pt x="2848303" y="2238704"/>
                  <a:pt x="2836798" y="2229102"/>
                  <a:pt x="2827282" y="2217683"/>
                </a:cubicBezTo>
                <a:cubicBezTo>
                  <a:pt x="2784095" y="2165858"/>
                  <a:pt x="2803189" y="2149283"/>
                  <a:pt x="2795751" y="2060028"/>
                </a:cubicBezTo>
                <a:cubicBezTo>
                  <a:pt x="2799255" y="2017987"/>
                  <a:pt x="2794971" y="1974552"/>
                  <a:pt x="2806262" y="1933904"/>
                </a:cubicBezTo>
                <a:cubicBezTo>
                  <a:pt x="2813024" y="1909562"/>
                  <a:pt x="2848303" y="1870842"/>
                  <a:pt x="2848303" y="1870842"/>
                </a:cubicBezTo>
                <a:cubicBezTo>
                  <a:pt x="2851806" y="1860332"/>
                  <a:pt x="2858813" y="1850390"/>
                  <a:pt x="2858813" y="1839311"/>
                </a:cubicBezTo>
                <a:cubicBezTo>
                  <a:pt x="2858813" y="1813074"/>
                  <a:pt x="2849029" y="1774256"/>
                  <a:pt x="2827282" y="1755228"/>
                </a:cubicBezTo>
                <a:cubicBezTo>
                  <a:pt x="2808269" y="1738592"/>
                  <a:pt x="2785241" y="1727201"/>
                  <a:pt x="2764220" y="1713187"/>
                </a:cubicBezTo>
                <a:lnTo>
                  <a:pt x="2669627" y="1650125"/>
                </a:lnTo>
                <a:cubicBezTo>
                  <a:pt x="2659117" y="1643118"/>
                  <a:pt x="2647028" y="1638036"/>
                  <a:pt x="2638096" y="1629104"/>
                </a:cubicBezTo>
                <a:cubicBezTo>
                  <a:pt x="2545978" y="1536986"/>
                  <a:pt x="2662831" y="1649716"/>
                  <a:pt x="2575034" y="1576552"/>
                </a:cubicBezTo>
                <a:cubicBezTo>
                  <a:pt x="2563615" y="1567036"/>
                  <a:pt x="2554922" y="1554537"/>
                  <a:pt x="2543503" y="1545021"/>
                </a:cubicBezTo>
                <a:cubicBezTo>
                  <a:pt x="2533799" y="1536934"/>
                  <a:pt x="2521676" y="1532087"/>
                  <a:pt x="2511972" y="1524000"/>
                </a:cubicBezTo>
                <a:cubicBezTo>
                  <a:pt x="2431054" y="1456568"/>
                  <a:pt x="2527189" y="1523633"/>
                  <a:pt x="2448910" y="1471449"/>
                </a:cubicBezTo>
                <a:cubicBezTo>
                  <a:pt x="2441903" y="1460939"/>
                  <a:pt x="2433019" y="1451461"/>
                  <a:pt x="2427889" y="1439918"/>
                </a:cubicBezTo>
                <a:cubicBezTo>
                  <a:pt x="2418890" y="1419670"/>
                  <a:pt x="2416778" y="1396674"/>
                  <a:pt x="2406869" y="1376856"/>
                </a:cubicBezTo>
                <a:lnTo>
                  <a:pt x="2385848" y="1334814"/>
                </a:lnTo>
                <a:cubicBezTo>
                  <a:pt x="2381737" y="1310147"/>
                  <a:pt x="2364223" y="1256743"/>
                  <a:pt x="2385848" y="1229711"/>
                </a:cubicBezTo>
                <a:cubicBezTo>
                  <a:pt x="2392769" y="1221060"/>
                  <a:pt x="2406869" y="1222704"/>
                  <a:pt x="2417379" y="1219200"/>
                </a:cubicBezTo>
                <a:cubicBezTo>
                  <a:pt x="2427889" y="1208690"/>
                  <a:pt x="2440270" y="1199764"/>
                  <a:pt x="2448910" y="1187669"/>
                </a:cubicBezTo>
                <a:cubicBezTo>
                  <a:pt x="2458017" y="1174920"/>
                  <a:pt x="2462158" y="1159231"/>
                  <a:pt x="2469931" y="1145628"/>
                </a:cubicBezTo>
                <a:cubicBezTo>
                  <a:pt x="2476198" y="1134661"/>
                  <a:pt x="2485302" y="1125395"/>
                  <a:pt x="2490951" y="1114097"/>
                </a:cubicBezTo>
                <a:cubicBezTo>
                  <a:pt x="2534465" y="1027068"/>
                  <a:pt x="2462242" y="1141398"/>
                  <a:pt x="2522482" y="1051035"/>
                </a:cubicBezTo>
                <a:cubicBezTo>
                  <a:pt x="2518979" y="994980"/>
                  <a:pt x="2519561" y="938519"/>
                  <a:pt x="2511972" y="882869"/>
                </a:cubicBezTo>
                <a:cubicBezTo>
                  <a:pt x="2508978" y="860914"/>
                  <a:pt x="2496325" y="841303"/>
                  <a:pt x="2490951" y="819807"/>
                </a:cubicBezTo>
                <a:cubicBezTo>
                  <a:pt x="2475066" y="756267"/>
                  <a:pt x="2485010" y="791475"/>
                  <a:pt x="2459420" y="714704"/>
                </a:cubicBezTo>
                <a:cubicBezTo>
                  <a:pt x="2455917" y="704194"/>
                  <a:pt x="2451083" y="694037"/>
                  <a:pt x="2448910" y="683173"/>
                </a:cubicBezTo>
                <a:cubicBezTo>
                  <a:pt x="2446859" y="672916"/>
                  <a:pt x="2428168" y="568158"/>
                  <a:pt x="2417379" y="567559"/>
                </a:cubicBezTo>
                <a:lnTo>
                  <a:pt x="2228193" y="557049"/>
                </a:lnTo>
                <a:cubicBezTo>
                  <a:pt x="2217683" y="550042"/>
                  <a:pt x="2206366" y="544115"/>
                  <a:pt x="2196662" y="536028"/>
                </a:cubicBezTo>
                <a:cubicBezTo>
                  <a:pt x="2185243" y="526512"/>
                  <a:pt x="2177499" y="512742"/>
                  <a:pt x="2165131" y="504497"/>
                </a:cubicBezTo>
                <a:cubicBezTo>
                  <a:pt x="2155913" y="498352"/>
                  <a:pt x="2144110" y="497490"/>
                  <a:pt x="2133600" y="493987"/>
                </a:cubicBezTo>
                <a:lnTo>
                  <a:pt x="2091558" y="430925"/>
                </a:lnTo>
                <a:cubicBezTo>
                  <a:pt x="2084551" y="420415"/>
                  <a:pt x="2074533" y="411377"/>
                  <a:pt x="2070538" y="399394"/>
                </a:cubicBezTo>
                <a:cubicBezTo>
                  <a:pt x="2058831" y="364275"/>
                  <a:pt x="2058317" y="365422"/>
                  <a:pt x="2049517" y="325821"/>
                </a:cubicBezTo>
                <a:cubicBezTo>
                  <a:pt x="2044721" y="304240"/>
                  <a:pt x="2039763" y="264272"/>
                  <a:pt x="2028496" y="241738"/>
                </a:cubicBezTo>
                <a:cubicBezTo>
                  <a:pt x="2022847" y="230440"/>
                  <a:pt x="2015867" y="219648"/>
                  <a:pt x="2007475" y="210207"/>
                </a:cubicBezTo>
                <a:cubicBezTo>
                  <a:pt x="1987725" y="187988"/>
                  <a:pt x="1973253" y="154355"/>
                  <a:pt x="1944413" y="147145"/>
                </a:cubicBezTo>
                <a:lnTo>
                  <a:pt x="1902372" y="136635"/>
                </a:lnTo>
                <a:cubicBezTo>
                  <a:pt x="1888358" y="126125"/>
                  <a:pt x="1875999" y="112938"/>
                  <a:pt x="1860331" y="105104"/>
                </a:cubicBezTo>
                <a:cubicBezTo>
                  <a:pt x="1840513" y="95195"/>
                  <a:pt x="1815706" y="96374"/>
                  <a:pt x="1797269" y="84083"/>
                </a:cubicBezTo>
                <a:cubicBezTo>
                  <a:pt x="1706908" y="23844"/>
                  <a:pt x="1821236" y="96066"/>
                  <a:pt x="1734206" y="52552"/>
                </a:cubicBezTo>
                <a:cubicBezTo>
                  <a:pt x="1722908" y="46903"/>
                  <a:pt x="1714218" y="36662"/>
                  <a:pt x="1702675" y="31532"/>
                </a:cubicBezTo>
                <a:cubicBezTo>
                  <a:pt x="1669777" y="16911"/>
                  <a:pt x="1632511" y="8735"/>
                  <a:pt x="1597572" y="0"/>
                </a:cubicBezTo>
                <a:cubicBezTo>
                  <a:pt x="1587062" y="3504"/>
                  <a:pt x="1575726" y="5131"/>
                  <a:pt x="1566041" y="10511"/>
                </a:cubicBezTo>
                <a:cubicBezTo>
                  <a:pt x="1543957" y="22780"/>
                  <a:pt x="1502979" y="52552"/>
                  <a:pt x="1502979" y="52552"/>
                </a:cubicBezTo>
                <a:cubicBezTo>
                  <a:pt x="1495972" y="63062"/>
                  <a:pt x="1491822" y="76192"/>
                  <a:pt x="1481958" y="84083"/>
                </a:cubicBezTo>
                <a:cubicBezTo>
                  <a:pt x="1473307" y="91004"/>
                  <a:pt x="1460336" y="89639"/>
                  <a:pt x="1450427" y="94594"/>
                </a:cubicBezTo>
                <a:cubicBezTo>
                  <a:pt x="1439129" y="100243"/>
                  <a:pt x="1430439" y="110484"/>
                  <a:pt x="1418896" y="115614"/>
                </a:cubicBezTo>
                <a:cubicBezTo>
                  <a:pt x="1398648" y="124613"/>
                  <a:pt x="1376855" y="129628"/>
                  <a:pt x="1355834" y="136635"/>
                </a:cubicBezTo>
                <a:cubicBezTo>
                  <a:pt x="1345324" y="140138"/>
                  <a:pt x="1334212" y="142190"/>
                  <a:pt x="1324303" y="147145"/>
                </a:cubicBezTo>
                <a:cubicBezTo>
                  <a:pt x="1310289" y="154152"/>
                  <a:pt x="1295865" y="160392"/>
                  <a:pt x="1282262" y="168166"/>
                </a:cubicBezTo>
                <a:cubicBezTo>
                  <a:pt x="1260749" y="180460"/>
                  <a:pt x="1226732" y="207186"/>
                  <a:pt x="1208689" y="220718"/>
                </a:cubicBezTo>
                <a:cubicBezTo>
                  <a:pt x="1194675" y="241739"/>
                  <a:pt x="1174637" y="259813"/>
                  <a:pt x="1166648" y="283780"/>
                </a:cubicBezTo>
                <a:cubicBezTo>
                  <a:pt x="1163145" y="294290"/>
                  <a:pt x="1163059" y="306660"/>
                  <a:pt x="1156138" y="315311"/>
                </a:cubicBezTo>
                <a:cubicBezTo>
                  <a:pt x="1141320" y="333834"/>
                  <a:pt x="1113847" y="339918"/>
                  <a:pt x="1093075" y="346842"/>
                </a:cubicBezTo>
                <a:cubicBezTo>
                  <a:pt x="1067801" y="384754"/>
                  <a:pt x="1052192" y="412635"/>
                  <a:pt x="1008993" y="441435"/>
                </a:cubicBezTo>
                <a:cubicBezTo>
                  <a:pt x="998483" y="448442"/>
                  <a:pt x="988760" y="456807"/>
                  <a:pt x="977462" y="462456"/>
                </a:cubicBezTo>
                <a:cubicBezTo>
                  <a:pt x="967553" y="467411"/>
                  <a:pt x="956917" y="471533"/>
                  <a:pt x="945931" y="472966"/>
                </a:cubicBezTo>
                <a:cubicBezTo>
                  <a:pt x="876104" y="482074"/>
                  <a:pt x="805742" y="486485"/>
                  <a:pt x="735724" y="493987"/>
                </a:cubicBezTo>
                <a:cubicBezTo>
                  <a:pt x="662059" y="501880"/>
                  <a:pt x="655688" y="503822"/>
                  <a:pt x="588579" y="515007"/>
                </a:cubicBezTo>
                <a:cubicBezTo>
                  <a:pt x="482642" y="550322"/>
                  <a:pt x="646943" y="496447"/>
                  <a:pt x="515006" y="536028"/>
                </a:cubicBezTo>
                <a:cubicBezTo>
                  <a:pt x="493783" y="542395"/>
                  <a:pt x="472965" y="550042"/>
                  <a:pt x="451944" y="557049"/>
                </a:cubicBezTo>
                <a:lnTo>
                  <a:pt x="420413" y="567559"/>
                </a:lnTo>
                <a:lnTo>
                  <a:pt x="388882" y="578069"/>
                </a:lnTo>
                <a:cubicBezTo>
                  <a:pt x="378372" y="588579"/>
                  <a:pt x="369084" y="600474"/>
                  <a:pt x="357351" y="609600"/>
                </a:cubicBezTo>
                <a:cubicBezTo>
                  <a:pt x="337409" y="625111"/>
                  <a:pt x="315310" y="637628"/>
                  <a:pt x="294289" y="651642"/>
                </a:cubicBezTo>
                <a:cubicBezTo>
                  <a:pt x="266262" y="670327"/>
                  <a:pt x="253014" y="676182"/>
                  <a:pt x="231227" y="704194"/>
                </a:cubicBezTo>
                <a:cubicBezTo>
                  <a:pt x="215717" y="724136"/>
                  <a:pt x="203200" y="746235"/>
                  <a:pt x="189186" y="767256"/>
                </a:cubicBezTo>
                <a:lnTo>
                  <a:pt x="168165" y="798787"/>
                </a:lnTo>
                <a:cubicBezTo>
                  <a:pt x="164662" y="809297"/>
                  <a:pt x="162610" y="820409"/>
                  <a:pt x="157655" y="830318"/>
                </a:cubicBezTo>
                <a:cubicBezTo>
                  <a:pt x="152006" y="841616"/>
                  <a:pt x="141610" y="850238"/>
                  <a:pt x="136634" y="861849"/>
                </a:cubicBezTo>
                <a:cubicBezTo>
                  <a:pt x="116418" y="909019"/>
                  <a:pt x="136076" y="894496"/>
                  <a:pt x="115613" y="935421"/>
                </a:cubicBezTo>
                <a:cubicBezTo>
                  <a:pt x="93077" y="980492"/>
                  <a:pt x="95607" y="956640"/>
                  <a:pt x="63062" y="998483"/>
                </a:cubicBezTo>
                <a:cubicBezTo>
                  <a:pt x="47551" y="1018425"/>
                  <a:pt x="35034" y="1040524"/>
                  <a:pt x="21020" y="1061545"/>
                </a:cubicBezTo>
                <a:lnTo>
                  <a:pt x="0" y="1093076"/>
                </a:lnTo>
                <a:cubicBezTo>
                  <a:pt x="9342" y="1214527"/>
                  <a:pt x="3692" y="1240790"/>
                  <a:pt x="42041" y="1355835"/>
                </a:cubicBezTo>
                <a:cubicBezTo>
                  <a:pt x="49048" y="1376856"/>
                  <a:pt x="50771" y="1400461"/>
                  <a:pt x="63062" y="1418897"/>
                </a:cubicBezTo>
                <a:lnTo>
                  <a:pt x="105103" y="1481959"/>
                </a:lnTo>
                <a:cubicBezTo>
                  <a:pt x="108606" y="1492469"/>
                  <a:pt x="112569" y="1502837"/>
                  <a:pt x="115613" y="1513490"/>
                </a:cubicBezTo>
                <a:cubicBezTo>
                  <a:pt x="119581" y="1527380"/>
                  <a:pt x="121973" y="1541696"/>
                  <a:pt x="126124" y="1555532"/>
                </a:cubicBezTo>
                <a:cubicBezTo>
                  <a:pt x="132491" y="1576755"/>
                  <a:pt x="147144" y="1618594"/>
                  <a:pt x="147144" y="1618594"/>
                </a:cubicBezTo>
                <a:cubicBezTo>
                  <a:pt x="150648" y="1643118"/>
                  <a:pt x="150537" y="1668438"/>
                  <a:pt x="157655" y="1692166"/>
                </a:cubicBezTo>
                <a:cubicBezTo>
                  <a:pt x="161285" y="1704265"/>
                  <a:pt x="173026" y="1712399"/>
                  <a:pt x="178675" y="1723697"/>
                </a:cubicBezTo>
                <a:cubicBezTo>
                  <a:pt x="192834" y="1752016"/>
                  <a:pt x="183435" y="1763335"/>
                  <a:pt x="210206" y="1786759"/>
                </a:cubicBezTo>
                <a:cubicBezTo>
                  <a:pt x="254684" y="1825677"/>
                  <a:pt x="261494" y="1824875"/>
                  <a:pt x="304800" y="1839311"/>
                </a:cubicBezTo>
                <a:cubicBezTo>
                  <a:pt x="445172" y="1815915"/>
                  <a:pt x="389575" y="1828627"/>
                  <a:pt x="472965" y="1807780"/>
                </a:cubicBezTo>
                <a:cubicBezTo>
                  <a:pt x="493986" y="1811283"/>
                  <a:pt x="515810" y="1811551"/>
                  <a:pt x="536027" y="1818290"/>
                </a:cubicBezTo>
                <a:cubicBezTo>
                  <a:pt x="548011" y="1822285"/>
                  <a:pt x="558117" y="1830919"/>
                  <a:pt x="567558" y="1839311"/>
                </a:cubicBezTo>
                <a:cubicBezTo>
                  <a:pt x="589777" y="1859061"/>
                  <a:pt x="614130" y="1877638"/>
                  <a:pt x="630620" y="1902373"/>
                </a:cubicBezTo>
                <a:cubicBezTo>
                  <a:pt x="659886" y="1946271"/>
                  <a:pt x="642709" y="1924972"/>
                  <a:pt x="683172" y="1965435"/>
                </a:cubicBezTo>
                <a:cubicBezTo>
                  <a:pt x="679669" y="2017987"/>
                  <a:pt x="678478" y="2070744"/>
                  <a:pt x="672662" y="2123090"/>
                </a:cubicBezTo>
                <a:cubicBezTo>
                  <a:pt x="671439" y="2134101"/>
                  <a:pt x="669072" y="2145970"/>
                  <a:pt x="662151" y="2154621"/>
                </a:cubicBezTo>
                <a:cubicBezTo>
                  <a:pt x="654260" y="2164485"/>
                  <a:pt x="641130" y="2168635"/>
                  <a:pt x="630620" y="2175642"/>
                </a:cubicBezTo>
                <a:cubicBezTo>
                  <a:pt x="623613" y="2186152"/>
                  <a:pt x="617687" y="2197469"/>
                  <a:pt x="609600" y="2207173"/>
                </a:cubicBezTo>
                <a:cubicBezTo>
                  <a:pt x="591068" y="2229412"/>
                  <a:pt x="571799" y="2245946"/>
                  <a:pt x="546538" y="2259725"/>
                </a:cubicBezTo>
                <a:cubicBezTo>
                  <a:pt x="519028" y="2274730"/>
                  <a:pt x="484613" y="2279608"/>
                  <a:pt x="462455" y="2301766"/>
                </a:cubicBezTo>
                <a:lnTo>
                  <a:pt x="399393" y="2364828"/>
                </a:lnTo>
                <a:cubicBezTo>
                  <a:pt x="395889" y="2375338"/>
                  <a:pt x="392772" y="2385985"/>
                  <a:pt x="388882" y="2396359"/>
                </a:cubicBezTo>
                <a:cubicBezTo>
                  <a:pt x="382258" y="2414024"/>
                  <a:pt x="372104" y="2430528"/>
                  <a:pt x="367862" y="2448911"/>
                </a:cubicBezTo>
                <a:cubicBezTo>
                  <a:pt x="361511" y="2476433"/>
                  <a:pt x="363269" y="2505375"/>
                  <a:pt x="357351" y="2532994"/>
                </a:cubicBezTo>
                <a:cubicBezTo>
                  <a:pt x="345501" y="2588293"/>
                  <a:pt x="341117" y="2588877"/>
                  <a:pt x="315310" y="2627587"/>
                </a:cubicBezTo>
                <a:cubicBezTo>
                  <a:pt x="267998" y="2769520"/>
                  <a:pt x="320408" y="2595298"/>
                  <a:pt x="283779" y="2827283"/>
                </a:cubicBezTo>
                <a:cubicBezTo>
                  <a:pt x="271265" y="2906538"/>
                  <a:pt x="267922" y="2869508"/>
                  <a:pt x="241738" y="2921876"/>
                </a:cubicBezTo>
                <a:cubicBezTo>
                  <a:pt x="198228" y="3008897"/>
                  <a:pt x="270443" y="2894584"/>
                  <a:pt x="210206" y="2984938"/>
                </a:cubicBezTo>
                <a:cubicBezTo>
                  <a:pt x="202661" y="3007572"/>
                  <a:pt x="187978" y="3047278"/>
                  <a:pt x="189186" y="3069021"/>
                </a:cubicBezTo>
                <a:cubicBezTo>
                  <a:pt x="191742" y="3115031"/>
                  <a:pt x="201714" y="3160364"/>
                  <a:pt x="210206" y="3205656"/>
                </a:cubicBezTo>
                <a:cubicBezTo>
                  <a:pt x="214793" y="3230121"/>
                  <a:pt x="225880" y="3249689"/>
                  <a:pt x="241738" y="3268718"/>
                </a:cubicBezTo>
                <a:cubicBezTo>
                  <a:pt x="298943" y="3337363"/>
                  <a:pt x="245719" y="3262189"/>
                  <a:pt x="315310" y="3331780"/>
                </a:cubicBezTo>
                <a:cubicBezTo>
                  <a:pt x="362850" y="3379320"/>
                  <a:pt x="306479" y="3353361"/>
                  <a:pt x="367862" y="3373821"/>
                </a:cubicBezTo>
                <a:cubicBezTo>
                  <a:pt x="451945" y="3429877"/>
                  <a:pt x="350345" y="3356303"/>
                  <a:pt x="420413" y="3426373"/>
                </a:cubicBezTo>
                <a:cubicBezTo>
                  <a:pt x="440788" y="3446748"/>
                  <a:pt x="457829" y="3449356"/>
                  <a:pt x="483475" y="3457904"/>
                </a:cubicBezTo>
                <a:cubicBezTo>
                  <a:pt x="511503" y="3454401"/>
                  <a:pt x="540307" y="3454826"/>
                  <a:pt x="567558" y="3447394"/>
                </a:cubicBezTo>
                <a:cubicBezTo>
                  <a:pt x="579745" y="3444070"/>
                  <a:pt x="586501" y="3427422"/>
                  <a:pt x="599089" y="3426373"/>
                </a:cubicBezTo>
                <a:cubicBezTo>
                  <a:pt x="630704" y="3423738"/>
                  <a:pt x="662151" y="3433380"/>
                  <a:pt x="693682" y="3436883"/>
                </a:cubicBezTo>
                <a:cubicBezTo>
                  <a:pt x="714703" y="3450897"/>
                  <a:pt x="741586" y="3458714"/>
                  <a:pt x="756744" y="3478925"/>
                </a:cubicBezTo>
                <a:cubicBezTo>
                  <a:pt x="771314" y="3498351"/>
                  <a:pt x="797848" y="3537859"/>
                  <a:pt x="819806" y="3552497"/>
                </a:cubicBezTo>
                <a:cubicBezTo>
                  <a:pt x="829024" y="3558643"/>
                  <a:pt x="840827" y="3559504"/>
                  <a:pt x="851338" y="3563007"/>
                </a:cubicBezTo>
                <a:cubicBezTo>
                  <a:pt x="867685" y="3644746"/>
                  <a:pt x="863593" y="3595478"/>
                  <a:pt x="851338" y="3699642"/>
                </a:cubicBezTo>
                <a:cubicBezTo>
                  <a:pt x="849672" y="3713806"/>
                  <a:pt x="840957" y="3818413"/>
                  <a:pt x="830317" y="3846787"/>
                </a:cubicBezTo>
                <a:cubicBezTo>
                  <a:pt x="825882" y="3858615"/>
                  <a:pt x="817383" y="3868614"/>
                  <a:pt x="809296" y="3878318"/>
                </a:cubicBezTo>
                <a:cubicBezTo>
                  <a:pt x="799780" y="3889737"/>
                  <a:pt x="790670" y="3902474"/>
                  <a:pt x="777765" y="3909849"/>
                </a:cubicBezTo>
                <a:cubicBezTo>
                  <a:pt x="765223" y="3917016"/>
                  <a:pt x="749613" y="3916391"/>
                  <a:pt x="735724" y="3920359"/>
                </a:cubicBezTo>
                <a:cubicBezTo>
                  <a:pt x="662346" y="3941324"/>
                  <a:pt x="756182" y="3923442"/>
                  <a:pt x="630620" y="3941380"/>
                </a:cubicBezTo>
                <a:cubicBezTo>
                  <a:pt x="557047" y="3965903"/>
                  <a:pt x="574564" y="3941379"/>
                  <a:pt x="557048" y="3993932"/>
                </a:cubicBezTo>
                <a:cubicBezTo>
                  <a:pt x="560551" y="4014953"/>
                  <a:pt x="560819" y="4036777"/>
                  <a:pt x="567558" y="4056994"/>
                </a:cubicBezTo>
                <a:cubicBezTo>
                  <a:pt x="576256" y="4083088"/>
                  <a:pt x="603849" y="4100543"/>
                  <a:pt x="620110" y="4120056"/>
                </a:cubicBezTo>
                <a:cubicBezTo>
                  <a:pt x="656680" y="4163939"/>
                  <a:pt x="620900" y="4144844"/>
                  <a:pt x="672662" y="4162097"/>
                </a:cubicBezTo>
                <a:cubicBezTo>
                  <a:pt x="686676" y="4176111"/>
                  <a:pt x="699228" y="4191758"/>
                  <a:pt x="714703" y="4204138"/>
                </a:cubicBezTo>
                <a:cubicBezTo>
                  <a:pt x="734431" y="4219920"/>
                  <a:pt x="759901" y="4228316"/>
                  <a:pt x="777765" y="4246180"/>
                </a:cubicBezTo>
                <a:cubicBezTo>
                  <a:pt x="788275" y="4256690"/>
                  <a:pt x="796303" y="4270492"/>
                  <a:pt x="809296" y="4277711"/>
                </a:cubicBezTo>
                <a:cubicBezTo>
                  <a:pt x="828665" y="4288472"/>
                  <a:pt x="851337" y="4291725"/>
                  <a:pt x="872358" y="4298732"/>
                </a:cubicBezTo>
                <a:lnTo>
                  <a:pt x="903889" y="4309242"/>
                </a:lnTo>
                <a:cubicBezTo>
                  <a:pt x="914399" y="4316249"/>
                  <a:pt x="926488" y="4321331"/>
                  <a:pt x="935420" y="4330263"/>
                </a:cubicBezTo>
                <a:cubicBezTo>
                  <a:pt x="953599" y="4348442"/>
                  <a:pt x="965097" y="4383226"/>
                  <a:pt x="977462" y="4403835"/>
                </a:cubicBezTo>
                <a:cubicBezTo>
                  <a:pt x="990460" y="4425498"/>
                  <a:pt x="1019503" y="4466897"/>
                  <a:pt x="1019503" y="4466897"/>
                </a:cubicBezTo>
                <a:cubicBezTo>
                  <a:pt x="1023006" y="4477407"/>
                  <a:pt x="1025058" y="4488519"/>
                  <a:pt x="1030013" y="4498428"/>
                </a:cubicBezTo>
                <a:cubicBezTo>
                  <a:pt x="1044645" y="4527693"/>
                  <a:pt x="1059321" y="4538246"/>
                  <a:pt x="1082565" y="4561490"/>
                </a:cubicBezTo>
                <a:lnTo>
                  <a:pt x="1114096" y="4656083"/>
                </a:lnTo>
                <a:cubicBezTo>
                  <a:pt x="1117599" y="4666593"/>
                  <a:pt x="1122433" y="4676750"/>
                  <a:pt x="1124606" y="4687614"/>
                </a:cubicBezTo>
                <a:cubicBezTo>
                  <a:pt x="1128110" y="4705131"/>
                  <a:pt x="1130784" y="4722835"/>
                  <a:pt x="1135117" y="4740166"/>
                </a:cubicBezTo>
                <a:cubicBezTo>
                  <a:pt x="1137804" y="4750914"/>
                  <a:pt x="1142583" y="4761044"/>
                  <a:pt x="1145627" y="4771697"/>
                </a:cubicBezTo>
                <a:cubicBezTo>
                  <a:pt x="1149595" y="4785586"/>
                  <a:pt x="1152634" y="4799724"/>
                  <a:pt x="1156138" y="4813738"/>
                </a:cubicBezTo>
                <a:cubicBezTo>
                  <a:pt x="1159641" y="4841766"/>
                  <a:pt x="1160297" y="4870299"/>
                  <a:pt x="1166648" y="4897821"/>
                </a:cubicBezTo>
                <a:cubicBezTo>
                  <a:pt x="1170890" y="4916205"/>
                  <a:pt x="1181221" y="4932642"/>
                  <a:pt x="1187669" y="4950373"/>
                </a:cubicBezTo>
                <a:cubicBezTo>
                  <a:pt x="1217687" y="5032925"/>
                  <a:pt x="1193545" y="4990720"/>
                  <a:pt x="1229710" y="5044966"/>
                </a:cubicBezTo>
                <a:cubicBezTo>
                  <a:pt x="1289269" y="5041463"/>
                  <a:pt x="1349020" y="5040393"/>
                  <a:pt x="1408386" y="5034456"/>
                </a:cubicBezTo>
                <a:cubicBezTo>
                  <a:pt x="1441405" y="5031154"/>
                  <a:pt x="1442666" y="5017316"/>
                  <a:pt x="1471448" y="5002925"/>
                </a:cubicBezTo>
                <a:cubicBezTo>
                  <a:pt x="1481357" y="4997970"/>
                  <a:pt x="1492469" y="4995918"/>
                  <a:pt x="1502979" y="4992414"/>
                </a:cubicBezTo>
                <a:cubicBezTo>
                  <a:pt x="1513489" y="4981904"/>
                  <a:pt x="1526265" y="4973251"/>
                  <a:pt x="1534510" y="4960883"/>
                </a:cubicBezTo>
                <a:cubicBezTo>
                  <a:pt x="1540655" y="4951665"/>
                  <a:pt x="1540065" y="4939261"/>
                  <a:pt x="1545020" y="4929352"/>
                </a:cubicBezTo>
                <a:cubicBezTo>
                  <a:pt x="1550669" y="4918054"/>
                  <a:pt x="1559034" y="4908331"/>
                  <a:pt x="1566041" y="4897821"/>
                </a:cubicBezTo>
                <a:cubicBezTo>
                  <a:pt x="1569544" y="4887311"/>
                  <a:pt x="1571596" y="4876199"/>
                  <a:pt x="1576551" y="4866290"/>
                </a:cubicBezTo>
                <a:cubicBezTo>
                  <a:pt x="1582200" y="4854992"/>
                  <a:pt x="1594248" y="4846946"/>
                  <a:pt x="1597572" y="4834759"/>
                </a:cubicBezTo>
                <a:cubicBezTo>
                  <a:pt x="1605004" y="4807508"/>
                  <a:pt x="1597592" y="4776902"/>
                  <a:pt x="1608082" y="4750676"/>
                </a:cubicBezTo>
                <a:cubicBezTo>
                  <a:pt x="1612773" y="4738948"/>
                  <a:pt x="1633964" y="4740954"/>
                  <a:pt x="1639613" y="4729656"/>
                </a:cubicBezTo>
                <a:cubicBezTo>
                  <a:pt x="1645880" y="4717121"/>
                  <a:pt x="1602827" y="4719146"/>
                  <a:pt x="1618593" y="4698125"/>
                </a:cubicBez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988819" y="3178353"/>
            <a:ext cx="507816" cy="507816"/>
            <a:chOff x="3389586" y="3436883"/>
            <a:chExt cx="536028" cy="536028"/>
          </a:xfrm>
        </p:grpSpPr>
        <p:sp>
          <p:nvSpPr>
            <p:cNvPr id="22" name="Oval 21"/>
            <p:cNvSpPr/>
            <p:nvPr/>
          </p:nvSpPr>
          <p:spPr>
            <a:xfrm>
              <a:off x="3389586" y="3436883"/>
              <a:ext cx="536028" cy="536028"/>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23" name="TextBox 22"/>
            <p:cNvSpPr txBox="1"/>
            <p:nvPr/>
          </p:nvSpPr>
          <p:spPr>
            <a:xfrm>
              <a:off x="3389586" y="3474065"/>
              <a:ext cx="536028" cy="389850"/>
            </a:xfrm>
            <a:prstGeom prst="rect">
              <a:avLst/>
            </a:prstGeom>
            <a:noFill/>
          </p:spPr>
          <p:txBody>
            <a:bodyPr wrap="square" rtlCol="0">
              <a:spAutoFit/>
            </a:bodyPr>
            <a:lstStyle/>
            <a:p>
              <a:pPr algn="ctr"/>
              <a:endParaRPr lang="en-US" b="1" dirty="0">
                <a:solidFill>
                  <a:srgbClr val="007BDD"/>
                </a:solidFill>
              </a:endParaRPr>
            </a:p>
          </p:txBody>
        </p:sp>
      </p:grpSp>
      <p:sp>
        <p:nvSpPr>
          <p:cNvPr id="21" name="Oval 20"/>
          <p:cNvSpPr/>
          <p:nvPr/>
        </p:nvSpPr>
        <p:spPr>
          <a:xfrm>
            <a:off x="5168047" y="4821286"/>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8" name="Oval 17"/>
          <p:cNvSpPr/>
          <p:nvPr/>
        </p:nvSpPr>
        <p:spPr>
          <a:xfrm>
            <a:off x="7192690" y="2439185"/>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4" name="Oval 13"/>
          <p:cNvSpPr/>
          <p:nvPr/>
        </p:nvSpPr>
        <p:spPr>
          <a:xfrm>
            <a:off x="6870722" y="1445806"/>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11" name="Oval 10"/>
          <p:cNvSpPr/>
          <p:nvPr/>
        </p:nvSpPr>
        <p:spPr>
          <a:xfrm>
            <a:off x="5436891" y="1356192"/>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24" name="TextBox 23"/>
          <p:cNvSpPr txBox="1"/>
          <p:nvPr/>
        </p:nvSpPr>
        <p:spPr>
          <a:xfrm>
            <a:off x="2895600" y="3252574"/>
            <a:ext cx="1941786" cy="923330"/>
          </a:xfrm>
          <a:prstGeom prst="rect">
            <a:avLst/>
          </a:prstGeom>
          <a:noFill/>
        </p:spPr>
        <p:txBody>
          <a:bodyPr wrap="square" rtlCol="0">
            <a:spAutoFit/>
          </a:bodyPr>
          <a:lstStyle/>
          <a:p>
            <a:pPr algn="ctr"/>
            <a:r>
              <a:rPr lang="en-US" dirty="0">
                <a:solidFill>
                  <a:schemeClr val="bg1"/>
                </a:solidFill>
              </a:rPr>
              <a:t>Optimization, boosting Techniques</a:t>
            </a:r>
          </a:p>
        </p:txBody>
      </p:sp>
      <p:sp>
        <p:nvSpPr>
          <p:cNvPr id="25" name="TextBox 24"/>
          <p:cNvSpPr txBox="1"/>
          <p:nvPr/>
        </p:nvSpPr>
        <p:spPr>
          <a:xfrm>
            <a:off x="3116318" y="4971015"/>
            <a:ext cx="1941786" cy="923330"/>
          </a:xfrm>
          <a:prstGeom prst="rect">
            <a:avLst/>
          </a:prstGeom>
          <a:noFill/>
        </p:spPr>
        <p:txBody>
          <a:bodyPr wrap="square" rtlCol="0">
            <a:spAutoFit/>
          </a:bodyPr>
          <a:lstStyle/>
          <a:p>
            <a:pPr algn="ctr"/>
            <a:r>
              <a:rPr lang="en-US" dirty="0">
                <a:solidFill>
                  <a:schemeClr val="bg1"/>
                </a:solidFill>
              </a:rPr>
              <a:t>Math behind Machine Learning Algorithms</a:t>
            </a:r>
          </a:p>
        </p:txBody>
      </p:sp>
      <p:sp>
        <p:nvSpPr>
          <p:cNvPr id="26" name="TextBox 25"/>
          <p:cNvSpPr txBox="1"/>
          <p:nvPr/>
        </p:nvSpPr>
        <p:spPr>
          <a:xfrm>
            <a:off x="7404538" y="4687235"/>
            <a:ext cx="2730062" cy="646331"/>
          </a:xfrm>
          <a:prstGeom prst="rect">
            <a:avLst/>
          </a:prstGeom>
          <a:noFill/>
        </p:spPr>
        <p:txBody>
          <a:bodyPr wrap="square" rtlCol="0">
            <a:spAutoFit/>
          </a:bodyPr>
          <a:lstStyle/>
          <a:p>
            <a:pPr algn="ctr"/>
            <a:r>
              <a:rPr lang="en-US" dirty="0">
                <a:solidFill>
                  <a:schemeClr val="bg1"/>
                </a:solidFill>
              </a:rPr>
              <a:t>Statistics for Data Science</a:t>
            </a:r>
          </a:p>
          <a:p>
            <a:pPr algn="ctr"/>
            <a:endParaRPr lang="en-US" dirty="0">
              <a:solidFill>
                <a:schemeClr val="bg1"/>
              </a:solidFill>
            </a:endParaRPr>
          </a:p>
        </p:txBody>
      </p:sp>
      <p:sp>
        <p:nvSpPr>
          <p:cNvPr id="27" name="TextBox 26"/>
          <p:cNvSpPr txBox="1"/>
          <p:nvPr/>
        </p:nvSpPr>
        <p:spPr>
          <a:xfrm>
            <a:off x="7756864" y="2482334"/>
            <a:ext cx="2934321" cy="369332"/>
          </a:xfrm>
          <a:prstGeom prst="rect">
            <a:avLst/>
          </a:prstGeom>
          <a:solidFill>
            <a:srgbClr val="0070C0"/>
          </a:solidFill>
        </p:spPr>
        <p:txBody>
          <a:bodyPr wrap="square" rtlCol="0">
            <a:spAutoFit/>
          </a:bodyPr>
          <a:lstStyle/>
          <a:p>
            <a:pPr algn="ctr"/>
            <a:r>
              <a:rPr lang="en-US" dirty="0">
                <a:solidFill>
                  <a:schemeClr val="bg1"/>
                </a:solidFill>
              </a:rPr>
              <a:t>Practice, practice &amp; practice</a:t>
            </a:r>
          </a:p>
        </p:txBody>
      </p:sp>
      <p:sp>
        <p:nvSpPr>
          <p:cNvPr id="28" name="TextBox 27"/>
          <p:cNvSpPr txBox="1"/>
          <p:nvPr/>
        </p:nvSpPr>
        <p:spPr>
          <a:xfrm>
            <a:off x="2506717" y="2021549"/>
            <a:ext cx="1941786" cy="369332"/>
          </a:xfrm>
          <a:prstGeom prst="rect">
            <a:avLst/>
          </a:prstGeom>
          <a:noFill/>
        </p:spPr>
        <p:txBody>
          <a:bodyPr wrap="square" rtlCol="0">
            <a:spAutoFit/>
          </a:bodyPr>
          <a:lstStyle/>
          <a:p>
            <a:pPr algn="ctr"/>
            <a:r>
              <a:rPr lang="en-US" dirty="0">
                <a:solidFill>
                  <a:srgbClr val="007BDD"/>
                </a:solidFill>
              </a:rPr>
              <a:t>Handling Big Data</a:t>
            </a:r>
          </a:p>
        </p:txBody>
      </p:sp>
      <p:sp>
        <p:nvSpPr>
          <p:cNvPr id="30" name="TextBox 29"/>
          <p:cNvSpPr txBox="1"/>
          <p:nvPr/>
        </p:nvSpPr>
        <p:spPr>
          <a:xfrm>
            <a:off x="3402724" y="1199115"/>
            <a:ext cx="1941786" cy="646331"/>
          </a:xfrm>
          <a:prstGeom prst="rect">
            <a:avLst/>
          </a:prstGeom>
          <a:noFill/>
        </p:spPr>
        <p:txBody>
          <a:bodyPr wrap="square" rtlCol="0">
            <a:spAutoFit/>
          </a:bodyPr>
          <a:lstStyle/>
          <a:p>
            <a:pPr algn="ctr"/>
            <a:r>
              <a:rPr lang="en-US" dirty="0">
                <a:solidFill>
                  <a:srgbClr val="007BDD"/>
                </a:solidFill>
              </a:rPr>
              <a:t>R/Python for Machine Learning</a:t>
            </a:r>
          </a:p>
        </p:txBody>
      </p:sp>
      <p:sp>
        <p:nvSpPr>
          <p:cNvPr id="31" name="TextBox 30"/>
          <p:cNvSpPr txBox="1"/>
          <p:nvPr/>
        </p:nvSpPr>
        <p:spPr>
          <a:xfrm>
            <a:off x="7454461" y="1167584"/>
            <a:ext cx="3174209" cy="646331"/>
          </a:xfrm>
          <a:prstGeom prst="rect">
            <a:avLst/>
          </a:prstGeom>
          <a:noFill/>
        </p:spPr>
        <p:txBody>
          <a:bodyPr wrap="square" rtlCol="0">
            <a:spAutoFit/>
          </a:bodyPr>
          <a:lstStyle/>
          <a:p>
            <a:pPr algn="ctr"/>
            <a:r>
              <a:rPr lang="en-US" dirty="0">
                <a:solidFill>
                  <a:srgbClr val="007BDD"/>
                </a:solidFill>
              </a:rPr>
              <a:t>Packages for Machine Learning – </a:t>
            </a:r>
            <a:r>
              <a:rPr lang="en-US" dirty="0" err="1">
                <a:solidFill>
                  <a:srgbClr val="007BDD"/>
                </a:solidFill>
              </a:rPr>
              <a:t>Tensorflow</a:t>
            </a:r>
            <a:r>
              <a:rPr lang="en-US" dirty="0">
                <a:solidFill>
                  <a:srgbClr val="007BDD"/>
                </a:solidFill>
              </a:rPr>
              <a:t>, </a:t>
            </a:r>
            <a:r>
              <a:rPr lang="en-US" dirty="0" err="1">
                <a:solidFill>
                  <a:srgbClr val="007BDD"/>
                </a:solidFill>
              </a:rPr>
              <a:t>keras</a:t>
            </a:r>
            <a:r>
              <a:rPr lang="en-US" dirty="0">
                <a:solidFill>
                  <a:srgbClr val="007BDD"/>
                </a:solidFill>
              </a:rPr>
              <a:t> etc.</a:t>
            </a:r>
          </a:p>
        </p:txBody>
      </p:sp>
      <p:sp>
        <p:nvSpPr>
          <p:cNvPr id="35" name="Oval 34"/>
          <p:cNvSpPr/>
          <p:nvPr/>
        </p:nvSpPr>
        <p:spPr>
          <a:xfrm>
            <a:off x="6981081" y="4663631"/>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36" name="Oval 35"/>
          <p:cNvSpPr/>
          <p:nvPr/>
        </p:nvSpPr>
        <p:spPr>
          <a:xfrm>
            <a:off x="4459429" y="1955282"/>
            <a:ext cx="507816" cy="507816"/>
          </a:xfrm>
          <a:prstGeom prst="ellipse">
            <a:avLst/>
          </a:prstGeom>
          <a:noFill/>
          <a:ln>
            <a:solidFill>
              <a:srgbClr val="008FE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BDD"/>
              </a:solidFill>
            </a:endParaRPr>
          </a:p>
        </p:txBody>
      </p:sp>
      <p:sp>
        <p:nvSpPr>
          <p:cNvPr id="37" name="Title 2"/>
          <p:cNvSpPr txBox="1">
            <a:spLocks/>
          </p:cNvSpPr>
          <p:nvPr/>
        </p:nvSpPr>
        <p:spPr>
          <a:xfrm>
            <a:off x="0" y="225603"/>
            <a:ext cx="8229600" cy="639762"/>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267" dirty="0">
                <a:solidFill>
                  <a:schemeClr val="tx2">
                    <a:lumMod val="25000"/>
                  </a:schemeClr>
                </a:solidFill>
                <a:latin typeface="Raleway"/>
                <a:sym typeface="Raleway"/>
              </a:rPr>
              <a:t>What to learn in Machine Learning?</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619D7E2-325C-4EE9-8288-053A3A5021C0}"/>
                  </a:ext>
                </a:extLst>
              </p14:cNvPr>
              <p14:cNvContentPartPr/>
              <p14:nvPr/>
            </p14:nvContentPartPr>
            <p14:xfrm>
              <a:off x="2273400" y="800280"/>
              <a:ext cx="6902640" cy="4502160"/>
            </p14:xfrm>
          </p:contentPart>
        </mc:Choice>
        <mc:Fallback xmlns="">
          <p:pic>
            <p:nvPicPr>
              <p:cNvPr id="2" name="Ink 1">
                <a:extLst>
                  <a:ext uri="{FF2B5EF4-FFF2-40B4-BE49-F238E27FC236}">
                    <a16:creationId xmlns:a16="http://schemas.microsoft.com/office/drawing/2014/main" id="{5619D7E2-325C-4EE9-8288-053A3A5021C0}"/>
                  </a:ext>
                </a:extLst>
              </p:cNvPr>
              <p:cNvPicPr/>
              <p:nvPr/>
            </p:nvPicPr>
            <p:blipFill>
              <a:blip r:embed="rId3"/>
              <a:stretch>
                <a:fillRect/>
              </a:stretch>
            </p:blipFill>
            <p:spPr>
              <a:xfrm>
                <a:off x="2264040" y="790920"/>
                <a:ext cx="6921360" cy="4520880"/>
              </a:xfrm>
              <a:prstGeom prst="rect">
                <a:avLst/>
              </a:prstGeom>
            </p:spPr>
          </p:pic>
        </mc:Fallback>
      </mc:AlternateContent>
    </p:spTree>
    <p:extLst>
      <p:ext uri="{BB962C8B-B14F-4D97-AF65-F5344CB8AC3E}">
        <p14:creationId xmlns:p14="http://schemas.microsoft.com/office/powerpoint/2010/main" val="4066375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FFFBAB-91EB-45AE-BBD7-9707465076B0}"/>
              </a:ext>
            </a:extLst>
          </p:cNvPr>
          <p:cNvSpPr>
            <a:spLocks noGrp="1"/>
          </p:cNvSpPr>
          <p:nvPr>
            <p:ph type="ftr" sz="quarter" idx="11"/>
          </p:nvPr>
        </p:nvSpPr>
        <p:spPr/>
        <p:txBody>
          <a:bodyPr/>
          <a:lstStyle/>
          <a:p>
            <a:r>
              <a:rPr lang="en-US">
                <a:solidFill>
                  <a:srgbClr val="000000">
                    <a:tint val="75000"/>
                  </a:srgbClr>
                </a:solidFill>
              </a:rPr>
              <a:t>Anshu Pandey</a:t>
            </a:r>
          </a:p>
        </p:txBody>
      </p:sp>
      <p:sp>
        <p:nvSpPr>
          <p:cNvPr id="3" name="Title 2">
            <a:extLst>
              <a:ext uri="{FF2B5EF4-FFF2-40B4-BE49-F238E27FC236}">
                <a16:creationId xmlns:a16="http://schemas.microsoft.com/office/drawing/2014/main" id="{F8E8E80E-E663-43D2-8067-B9B165DB1573}"/>
              </a:ext>
            </a:extLst>
          </p:cNvPr>
          <p:cNvSpPr>
            <a:spLocks noGrp="1"/>
          </p:cNvSpPr>
          <p:nvPr>
            <p:ph type="ctrTitle"/>
          </p:nvPr>
        </p:nvSpPr>
        <p:spPr/>
        <p:txBody>
          <a:bodyPr/>
          <a:lstStyle/>
          <a:p>
            <a:r>
              <a:rPr lang="en-IN" sz="4267" dirty="0">
                <a:solidFill>
                  <a:schemeClr val="tx2">
                    <a:lumMod val="25000"/>
                  </a:schemeClr>
                </a:solidFill>
                <a:latin typeface="Raleway"/>
                <a:sym typeface="Raleway"/>
              </a:rPr>
              <a:t>Machine Learning Techniques</a:t>
            </a:r>
          </a:p>
        </p:txBody>
      </p:sp>
      <p:sp>
        <p:nvSpPr>
          <p:cNvPr id="5" name="Text Placeholder 4">
            <a:extLst>
              <a:ext uri="{FF2B5EF4-FFF2-40B4-BE49-F238E27FC236}">
                <a16:creationId xmlns:a16="http://schemas.microsoft.com/office/drawing/2014/main" id="{D26B976F-B761-C448-9F94-7F34064BD59F}"/>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1325267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9083C5E-35C9-4FEE-9DF6-D6089DCA8D29}"/>
              </a:ext>
            </a:extLst>
          </p:cNvPr>
          <p:cNvGrpSpPr/>
          <p:nvPr/>
        </p:nvGrpSpPr>
        <p:grpSpPr>
          <a:xfrm>
            <a:off x="543569" y="882596"/>
            <a:ext cx="10864660" cy="5418667"/>
            <a:chOff x="543569" y="882596"/>
            <a:chExt cx="10864660" cy="5418667"/>
          </a:xfrm>
        </p:grpSpPr>
        <p:graphicFrame>
          <p:nvGraphicFramePr>
            <p:cNvPr id="3" name="Diagram 2"/>
            <p:cNvGraphicFramePr/>
            <p:nvPr/>
          </p:nvGraphicFramePr>
          <p:xfrm>
            <a:off x="543569" y="882596"/>
            <a:ext cx="1086466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1103087"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Supervised Learning</a:t>
              </a:r>
            </a:p>
          </p:txBody>
        </p:sp>
        <p:sp>
          <p:nvSpPr>
            <p:cNvPr id="5" name="TextBox 4"/>
            <p:cNvSpPr txBox="1"/>
            <p:nvPr/>
          </p:nvSpPr>
          <p:spPr>
            <a:xfrm>
              <a:off x="7982859" y="1465943"/>
              <a:ext cx="2931884"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Reinforcement Learning</a:t>
              </a:r>
            </a:p>
          </p:txBody>
        </p:sp>
        <p:sp>
          <p:nvSpPr>
            <p:cNvPr id="6" name="TextBox 5"/>
            <p:cNvSpPr txBox="1"/>
            <p:nvPr/>
          </p:nvSpPr>
          <p:spPr>
            <a:xfrm>
              <a:off x="4542973" y="1465943"/>
              <a:ext cx="2743200" cy="1200329"/>
            </a:xfrm>
            <a:prstGeom prst="rect">
              <a:avLst/>
            </a:prstGeom>
            <a:noFill/>
          </p:spPr>
          <p:txBody>
            <a:bodyPr wrap="square" rtlCol="0">
              <a:spAutoFit/>
            </a:bodyPr>
            <a:lstStyle/>
            <a:p>
              <a:pPr algn="ctr"/>
              <a:r>
                <a:rPr lang="en-US" sz="3600" dirty="0">
                  <a:solidFill>
                    <a:schemeClr val="accent6">
                      <a:lumMod val="50000"/>
                    </a:schemeClr>
                  </a:solidFill>
                  <a:effectLst>
                    <a:outerShdw blurRad="38100" dist="38100" dir="2700000" algn="tl">
                      <a:srgbClr val="000000">
                        <a:alpha val="43137"/>
                      </a:srgbClr>
                    </a:outerShdw>
                  </a:effectLst>
                </a:rPr>
                <a:t>Unsupervised Learning</a:t>
              </a:r>
            </a:p>
          </p:txBody>
        </p:sp>
      </p:grpSp>
      <p:sp>
        <p:nvSpPr>
          <p:cNvPr id="7" name="Rectangle 6">
            <a:extLst>
              <a:ext uri="{FF2B5EF4-FFF2-40B4-BE49-F238E27FC236}">
                <a16:creationId xmlns:a16="http://schemas.microsoft.com/office/drawing/2014/main" id="{0E478C90-6299-41CB-BA73-2E08BAAC8197}"/>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237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B4F95736-900D-44C7-99BE-EC95398B3AE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9434F84F-7F3C-49FB-9194-9B2B2047CE89}"/>
              </a:ext>
            </a:extLst>
          </p:cNvPr>
          <p:cNvSpPr txBox="1">
            <a:spLocks/>
          </p:cNvSpPr>
          <p:nvPr/>
        </p:nvSpPr>
        <p:spPr>
          <a:xfrm>
            <a:off x="757382" y="465665"/>
            <a:ext cx="7765493" cy="685979"/>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sz="4267" dirty="0">
                <a:solidFill>
                  <a:schemeClr val="tx2">
                    <a:lumMod val="25000"/>
                  </a:schemeClr>
                </a:solidFill>
                <a:latin typeface="Raleway"/>
                <a:sym typeface="Raleway"/>
              </a:rPr>
              <a:t>Supervised Learning</a:t>
            </a:r>
          </a:p>
        </p:txBody>
      </p:sp>
      <p:sp>
        <p:nvSpPr>
          <p:cNvPr id="39" name="Content Placeholder 2">
            <a:extLst>
              <a:ext uri="{FF2B5EF4-FFF2-40B4-BE49-F238E27FC236}">
                <a16:creationId xmlns:a16="http://schemas.microsoft.com/office/drawing/2014/main" id="{B0B9E115-4956-481E-AD5E-213FDD978C85}"/>
              </a:ext>
            </a:extLst>
          </p:cNvPr>
          <p:cNvSpPr txBox="1">
            <a:spLocks/>
          </p:cNvSpPr>
          <p:nvPr/>
        </p:nvSpPr>
        <p:spPr>
          <a:xfrm>
            <a:off x="609600" y="1316168"/>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IN" sz="1800" dirty="0">
                <a:latin typeface="Open Sans" panose="020B0606030504020204" pitchFamily="34" charset="0"/>
                <a:ea typeface="Open Sans" panose="020B0606030504020204" pitchFamily="34" charset="0"/>
                <a:cs typeface="Open Sans" panose="020B0606030504020204" pitchFamily="34" charset="0"/>
              </a:rPr>
              <a:t>We know what we are trying to predict.  We use some examples that we (and the model) know the answer to, to “train” our model. It can then generate predictions to examples we don’t know the answer to.</a:t>
            </a:r>
          </a:p>
          <a:p>
            <a:endParaRPr lang="en-IN" sz="1800" dirty="0">
              <a:latin typeface="Open Sans" panose="020B0606030504020204" pitchFamily="34" charset="0"/>
              <a:ea typeface="Open Sans" panose="020B0606030504020204" pitchFamily="34" charset="0"/>
              <a:cs typeface="Open Sans" panose="020B0606030504020204" pitchFamily="34" charset="0"/>
            </a:endParaRPr>
          </a:p>
          <a:p>
            <a:r>
              <a:rPr lang="en-IN" sz="1800" dirty="0">
                <a:latin typeface="Open Sans" panose="020B0606030504020204" pitchFamily="34" charset="0"/>
                <a:ea typeface="Open Sans" panose="020B0606030504020204" pitchFamily="34" charset="0"/>
                <a:cs typeface="Open Sans" panose="020B0606030504020204" pitchFamily="34" charset="0"/>
              </a:rPr>
              <a:t>Examples: Predict the price a house will sell at. Identify the gender of someone based on a photograph. </a:t>
            </a:r>
          </a:p>
          <a:p>
            <a:pPr marL="0" indent="0">
              <a:buFont typeface="Arial" pitchFamily="34" charset="0"/>
              <a:buNone/>
            </a:pPr>
            <a:endParaRPr lang="en-IN" sz="1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9D813652-970D-480E-A42D-7970D3DFA47B}"/>
              </a:ext>
            </a:extLst>
          </p:cNvPr>
          <p:cNvGrpSpPr/>
          <p:nvPr/>
        </p:nvGrpSpPr>
        <p:grpSpPr>
          <a:xfrm>
            <a:off x="3440548" y="3102998"/>
            <a:ext cx="7576951" cy="3121259"/>
            <a:chOff x="3440548" y="3102998"/>
            <a:chExt cx="7576951" cy="3121259"/>
          </a:xfrm>
        </p:grpSpPr>
        <p:pic>
          <p:nvPicPr>
            <p:cNvPr id="40" name="Picture 2" descr="Image result for Doctor">
              <a:extLst>
                <a:ext uri="{FF2B5EF4-FFF2-40B4-BE49-F238E27FC236}">
                  <a16:creationId xmlns:a16="http://schemas.microsoft.com/office/drawing/2014/main" id="{24B8FFC7-2176-4F09-9677-3F2865E84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979149" y="3943481"/>
              <a:ext cx="203835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patient, png">
              <a:extLst>
                <a:ext uri="{FF2B5EF4-FFF2-40B4-BE49-F238E27FC236}">
                  <a16:creationId xmlns:a16="http://schemas.microsoft.com/office/drawing/2014/main" id="{EDA5F0F5-4B69-4F91-8141-7F8F6A8A5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0548" y="4495325"/>
              <a:ext cx="1728932" cy="172893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1519AA1F-6017-481F-B2B8-DAD68BBF384B}"/>
                </a:ext>
              </a:extLst>
            </p:cNvPr>
            <p:cNvPicPr>
              <a:picLocks noChangeAspect="1"/>
            </p:cNvPicPr>
            <p:nvPr>
              <p:custDataLst>
                <p:tags r:id="rId1"/>
              </p:custDataLst>
            </p:nvPr>
          </p:nvPicPr>
          <p:blipFill>
            <a:blip r:embed="rId5" cstate="screen">
              <a:extLst>
                <a:ext uri="{28A0092B-C50C-407E-A947-70E740481C1C}">
                  <a14:useLocalDpi xmlns:a14="http://schemas.microsoft.com/office/drawing/2010/main" val="0"/>
                </a:ext>
              </a:extLst>
            </a:blip>
            <a:stretch>
              <a:fillRect/>
            </a:stretch>
          </p:blipFill>
          <p:spPr>
            <a:xfrm>
              <a:off x="7003193" y="3102998"/>
              <a:ext cx="428646" cy="1680966"/>
            </a:xfrm>
            <a:prstGeom prst="rect">
              <a:avLst/>
            </a:prstGeom>
          </p:spPr>
        </p:pic>
        <p:pic>
          <p:nvPicPr>
            <p:cNvPr id="43" name="Picture 8" descr="Image result for medicine png">
              <a:extLst>
                <a:ext uri="{FF2B5EF4-FFF2-40B4-BE49-F238E27FC236}">
                  <a16:creationId xmlns:a16="http://schemas.microsoft.com/office/drawing/2014/main" id="{220AEA79-1EB4-4A8D-8C74-4D5D50CB5284}"/>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758556" y="5339954"/>
              <a:ext cx="913206" cy="6337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8636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6">
            <a:extLst>
              <a:ext uri="{FF2B5EF4-FFF2-40B4-BE49-F238E27FC236}">
                <a16:creationId xmlns:a16="http://schemas.microsoft.com/office/drawing/2014/main" id="{98D41839-CE62-40EC-AEAA-17714CE3584E}"/>
              </a:ext>
            </a:extLst>
          </p:cNvPr>
          <p:cNvSpPr/>
          <p:nvPr/>
        </p:nvSpPr>
        <p:spPr>
          <a:xfrm rot="5400000">
            <a:off x="5894024" y="-5894023"/>
            <a:ext cx="495762" cy="12283808"/>
          </a:xfrm>
          <a:custGeom>
            <a:avLst/>
            <a:gdLst>
              <a:gd name="connsiteX0" fmla="*/ 0 w 5122843"/>
              <a:gd name="connsiteY0" fmla="*/ 0 h 3723701"/>
              <a:gd name="connsiteX1" fmla="*/ 5122843 w 5122843"/>
              <a:gd name="connsiteY1" fmla="*/ 0 h 3723701"/>
              <a:gd name="connsiteX2" fmla="*/ 5122843 w 5122843"/>
              <a:gd name="connsiteY2" fmla="*/ 372370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649118 w 5122843"/>
              <a:gd name="connsiteY2" fmla="*/ 3294044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239691 w 5122843"/>
              <a:gd name="connsiteY2" fmla="*/ 2774026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369510 w 5122843"/>
              <a:gd name="connsiteY2" fmla="*/ 3026481 h 3723701"/>
              <a:gd name="connsiteX3" fmla="*/ 0 w 5122843"/>
              <a:gd name="connsiteY3" fmla="*/ 3723701 h 3723701"/>
              <a:gd name="connsiteX4" fmla="*/ 0 w 5122843"/>
              <a:gd name="connsiteY4" fmla="*/ 0 h 3723701"/>
              <a:gd name="connsiteX0" fmla="*/ 0 w 5122843"/>
              <a:gd name="connsiteY0" fmla="*/ 0 h 3723701"/>
              <a:gd name="connsiteX1" fmla="*/ 5122843 w 5122843"/>
              <a:gd name="connsiteY1" fmla="*/ 0 h 3723701"/>
              <a:gd name="connsiteX2" fmla="*/ 4069929 w 5122843"/>
              <a:gd name="connsiteY2" fmla="*/ 2535970 h 3723701"/>
              <a:gd name="connsiteX3" fmla="*/ 0 w 5122843"/>
              <a:gd name="connsiteY3" fmla="*/ 3723701 h 3723701"/>
              <a:gd name="connsiteX4" fmla="*/ 0 w 5122843"/>
              <a:gd name="connsiteY4" fmla="*/ 0 h 3723701"/>
              <a:gd name="connsiteX0" fmla="*/ 0 w 4813275"/>
              <a:gd name="connsiteY0" fmla="*/ 5982 h 3729683"/>
              <a:gd name="connsiteX1" fmla="*/ 4813275 w 4813275"/>
              <a:gd name="connsiteY1" fmla="*/ 0 h 3729683"/>
              <a:gd name="connsiteX2" fmla="*/ 4069929 w 4813275"/>
              <a:gd name="connsiteY2" fmla="*/ 2541952 h 3729683"/>
              <a:gd name="connsiteX3" fmla="*/ 0 w 4813275"/>
              <a:gd name="connsiteY3" fmla="*/ 3729683 h 3729683"/>
              <a:gd name="connsiteX4" fmla="*/ 0 w 4813275"/>
              <a:gd name="connsiteY4" fmla="*/ 5982 h 3729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3275" h="3729683">
                <a:moveTo>
                  <a:pt x="0" y="5982"/>
                </a:moveTo>
                <a:lnTo>
                  <a:pt x="4813275" y="0"/>
                </a:lnTo>
                <a:lnTo>
                  <a:pt x="4069929" y="2541952"/>
                </a:lnTo>
                <a:lnTo>
                  <a:pt x="0" y="3729683"/>
                </a:lnTo>
                <a:lnTo>
                  <a:pt x="0" y="59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9F750E65-C39C-4AD0-A74F-80EA8E3B24D1}"/>
              </a:ext>
            </a:extLst>
          </p:cNvPr>
          <p:cNvSpPr txBox="1">
            <a:spLocks/>
          </p:cNvSpPr>
          <p:nvPr/>
        </p:nvSpPr>
        <p:spPr>
          <a:xfrm>
            <a:off x="720436" y="468496"/>
            <a:ext cx="7765493" cy="685979"/>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sz="4267" dirty="0">
                <a:solidFill>
                  <a:schemeClr val="tx2">
                    <a:lumMod val="25000"/>
                  </a:schemeClr>
                </a:solidFill>
                <a:latin typeface="Raleway"/>
              </a:rPr>
              <a:t>Unsupervised Learning</a:t>
            </a:r>
          </a:p>
        </p:txBody>
      </p:sp>
      <p:sp>
        <p:nvSpPr>
          <p:cNvPr id="59" name="Content Placeholder 2">
            <a:extLst>
              <a:ext uri="{FF2B5EF4-FFF2-40B4-BE49-F238E27FC236}">
                <a16:creationId xmlns:a16="http://schemas.microsoft.com/office/drawing/2014/main" id="{C220EAF6-ABB8-41F7-A9EA-3C0C4628048A}"/>
              </a:ext>
            </a:extLst>
          </p:cNvPr>
          <p:cNvSpPr txBox="1">
            <a:spLocks/>
          </p:cNvSpPr>
          <p:nvPr/>
        </p:nvSpPr>
        <p:spPr>
          <a:xfrm>
            <a:off x="609600" y="1467387"/>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dirty="0">
                <a:latin typeface="Open Sans" panose="020B0606030504020204" pitchFamily="34" charset="0"/>
                <a:ea typeface="Open Sans" panose="020B0606030504020204" pitchFamily="34" charset="0"/>
                <a:cs typeface="Open Sans" panose="020B0606030504020204" pitchFamily="34" charset="0"/>
              </a:rPr>
              <a:t>We don’t know what we are trying to predict. We are trying to identify some naturally occurring patterns in the data which may be informative.</a:t>
            </a: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Examples: Try to identify “clusters” of customers based on data we have on them</a:t>
            </a:r>
          </a:p>
        </p:txBody>
      </p:sp>
      <p:grpSp>
        <p:nvGrpSpPr>
          <p:cNvPr id="4" name="Group 3">
            <a:extLst>
              <a:ext uri="{FF2B5EF4-FFF2-40B4-BE49-F238E27FC236}">
                <a16:creationId xmlns:a16="http://schemas.microsoft.com/office/drawing/2014/main" id="{DE3DA5C0-9C83-4EE9-8490-C99DCED26BB2}"/>
              </a:ext>
            </a:extLst>
          </p:cNvPr>
          <p:cNvGrpSpPr/>
          <p:nvPr/>
        </p:nvGrpSpPr>
        <p:grpSpPr>
          <a:xfrm>
            <a:off x="1999676" y="2999443"/>
            <a:ext cx="8951972" cy="3158903"/>
            <a:chOff x="1999676" y="2999443"/>
            <a:chExt cx="8951972" cy="3158903"/>
          </a:xfrm>
        </p:grpSpPr>
        <p:pic>
          <p:nvPicPr>
            <p:cNvPr id="63" name="Picture 62">
              <a:extLst>
                <a:ext uri="{FF2B5EF4-FFF2-40B4-BE49-F238E27FC236}">
                  <a16:creationId xmlns:a16="http://schemas.microsoft.com/office/drawing/2014/main" id="{333C4374-BCBE-4BFF-9169-C668A118ADF2}"/>
                </a:ext>
              </a:extLst>
            </p:cNvPr>
            <p:cNvPicPr>
              <a:picLocks noChangeAspect="1"/>
            </p:cNvPicPr>
            <p:nvPr>
              <p:custDataLst>
                <p:tags r:id="rId1"/>
              </p:custDataLst>
            </p:nvPr>
          </p:nvPicPr>
          <p:blipFill>
            <a:blip r:embed="rId3" cstate="screen">
              <a:extLst>
                <a:ext uri="{28A0092B-C50C-407E-A947-70E740481C1C}">
                  <a14:useLocalDpi xmlns:a14="http://schemas.microsoft.com/office/drawing/2010/main" val="0"/>
                </a:ext>
              </a:extLst>
            </a:blip>
            <a:stretch>
              <a:fillRect/>
            </a:stretch>
          </p:blipFill>
          <p:spPr>
            <a:xfrm>
              <a:off x="5442963" y="3278910"/>
              <a:ext cx="845834" cy="2879436"/>
            </a:xfrm>
            <a:prstGeom prst="rect">
              <a:avLst/>
            </a:prstGeom>
          </p:spPr>
        </p:pic>
        <p:pic>
          <p:nvPicPr>
            <p:cNvPr id="64" name="Picture 4" descr="Image result for data png">
              <a:extLst>
                <a:ext uri="{FF2B5EF4-FFF2-40B4-BE49-F238E27FC236}">
                  <a16:creationId xmlns:a16="http://schemas.microsoft.com/office/drawing/2014/main" id="{E4B03304-99D8-4871-9CE5-9B28329B15E6}"/>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3389254" y="4879059"/>
              <a:ext cx="863731" cy="86373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Image result for patient, png">
              <a:extLst>
                <a:ext uri="{FF2B5EF4-FFF2-40B4-BE49-F238E27FC236}">
                  <a16:creationId xmlns:a16="http://schemas.microsoft.com/office/drawing/2014/main" id="{7CFD166B-B138-40D2-9A69-9034B5E52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676" y="4264418"/>
              <a:ext cx="1728932" cy="17289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6" name="Chart 65">
              <a:extLst>
                <a:ext uri="{FF2B5EF4-FFF2-40B4-BE49-F238E27FC236}">
                  <a16:creationId xmlns:a16="http://schemas.microsoft.com/office/drawing/2014/main" id="{4163E1FC-950A-4653-8EBB-600C6D132441}"/>
                </a:ext>
              </a:extLst>
            </p:cNvPr>
            <p:cNvGraphicFramePr/>
            <p:nvPr/>
          </p:nvGraphicFramePr>
          <p:xfrm>
            <a:off x="7250545" y="2999443"/>
            <a:ext cx="3701103" cy="2145211"/>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2211768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marutitech.com/wp-content/uploads/2016/09/AI-supervised-and-unsupervised-learning-1.png">
            <a:extLst>
              <a:ext uri="{FF2B5EF4-FFF2-40B4-BE49-F238E27FC236}">
                <a16:creationId xmlns:a16="http://schemas.microsoft.com/office/drawing/2014/main" id="{49071199-8E2B-4939-8B29-A67C3FDCB289}"/>
              </a:ext>
            </a:extLst>
          </p:cNvPr>
          <p:cNvPicPr>
            <a:picLocks noChangeAspect="1" noChangeArrowheads="1"/>
          </p:cNvPicPr>
          <p:nvPr/>
        </p:nvPicPr>
        <p:blipFill rotWithShape="1">
          <a:blip r:embed="rId2">
            <a:duotone>
              <a:prstClr val="black"/>
              <a:prstClr val="white"/>
            </a:duotone>
            <a:extLst>
              <a:ext uri="{28A0092B-C50C-407E-A947-70E740481C1C}">
                <a14:useLocalDpi xmlns:a14="http://schemas.microsoft.com/office/drawing/2010/main" val="0"/>
              </a:ext>
            </a:extLst>
          </a:blip>
          <a:srcRect t="174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79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58CC1EA6-4DEA-AAB1-884F-C9D66E789771}"/>
              </a:ext>
            </a:extLst>
          </p:cNvPr>
          <p:cNvGraphicFramePr>
            <a:graphicFrameLocks noGrp="1"/>
          </p:cNvGraphicFramePr>
          <p:nvPr>
            <p:ph sz="quarter" idx="13"/>
            <p:extLst>
              <p:ext uri="{D42A27DB-BD31-4B8C-83A1-F6EECF244321}">
                <p14:modId xmlns:p14="http://schemas.microsoft.com/office/powerpoint/2010/main" val="1974720038"/>
              </p:ext>
            </p:extLst>
          </p:nvPr>
        </p:nvGraphicFramePr>
        <p:xfrm>
          <a:off x="3266786" y="502920"/>
          <a:ext cx="8166100" cy="4328160"/>
        </p:xfrm>
        <a:graphic>
          <a:graphicData uri="http://schemas.openxmlformats.org/drawingml/2006/table">
            <a:tbl>
              <a:tblPr firstRow="1" bandRow="1">
                <a:tableStyleId>{5C22544A-7EE6-4342-B048-85BDC9FD1C3A}</a:tableStyleId>
              </a:tblPr>
              <a:tblGrid>
                <a:gridCol w="2016991">
                  <a:extLst>
                    <a:ext uri="{9D8B030D-6E8A-4147-A177-3AD203B41FA5}">
                      <a16:colId xmlns:a16="http://schemas.microsoft.com/office/drawing/2014/main" val="1320043259"/>
                    </a:ext>
                  </a:extLst>
                </a:gridCol>
                <a:gridCol w="6149109">
                  <a:extLst>
                    <a:ext uri="{9D8B030D-6E8A-4147-A177-3AD203B41FA5}">
                      <a16:colId xmlns:a16="http://schemas.microsoft.com/office/drawing/2014/main" val="3825795295"/>
                    </a:ext>
                  </a:extLst>
                </a:gridCol>
              </a:tblGrid>
              <a:tr h="370840">
                <a:tc>
                  <a:txBody>
                    <a:bodyPr/>
                    <a:lstStyle/>
                    <a:p>
                      <a:r>
                        <a:rPr lang="en-IN" dirty="0"/>
                        <a:t>Day</a:t>
                      </a:r>
                    </a:p>
                  </a:txBody>
                  <a:tcPr/>
                </a:tc>
                <a:tc>
                  <a:txBody>
                    <a:bodyPr/>
                    <a:lstStyle/>
                    <a:p>
                      <a:r>
                        <a:rPr lang="en-IN" dirty="0"/>
                        <a:t>Plan</a:t>
                      </a:r>
                    </a:p>
                  </a:txBody>
                  <a:tcPr/>
                </a:tc>
                <a:extLst>
                  <a:ext uri="{0D108BD9-81ED-4DB2-BD59-A6C34878D82A}">
                    <a16:rowId xmlns:a16="http://schemas.microsoft.com/office/drawing/2014/main" val="4193486113"/>
                  </a:ext>
                </a:extLst>
              </a:tr>
              <a:tr h="370840">
                <a:tc>
                  <a:txBody>
                    <a:bodyPr/>
                    <a:lstStyle/>
                    <a:p>
                      <a:r>
                        <a:rPr lang="en-IN" sz="1800" dirty="0">
                          <a:solidFill>
                            <a:schemeClr val="bg2">
                              <a:lumMod val="10000"/>
                            </a:schemeClr>
                          </a:solidFill>
                        </a:rPr>
                        <a:t>Day 4</a:t>
                      </a:r>
                    </a:p>
                    <a:p>
                      <a:r>
                        <a:rPr lang="en-IN" sz="1800" dirty="0">
                          <a:solidFill>
                            <a:schemeClr val="bg2">
                              <a:lumMod val="10000"/>
                            </a:schemeClr>
                          </a:solidFill>
                        </a:rPr>
                        <a:t>(Prompt Engineering)</a:t>
                      </a:r>
                    </a:p>
                  </a:txBody>
                  <a:tcPr anchor="ctr"/>
                </a:tc>
                <a:tc>
                  <a:txBody>
                    <a:bodyPr/>
                    <a:lstStyle/>
                    <a:p>
                      <a:r>
                        <a:rPr lang="en-US" sz="1400" dirty="0">
                          <a:solidFill>
                            <a:schemeClr val="bg2">
                              <a:lumMod val="10000"/>
                            </a:schemeClr>
                          </a:solidFill>
                        </a:rPr>
                        <a:t>Introduction to Prompt Engineering</a:t>
                      </a:r>
                    </a:p>
                    <a:p>
                      <a:r>
                        <a:rPr lang="en-US" sz="1400" dirty="0">
                          <a:solidFill>
                            <a:schemeClr val="bg2">
                              <a:lumMod val="10000"/>
                            </a:schemeClr>
                          </a:solidFill>
                        </a:rPr>
                        <a:t>Explore Elements of a prompt</a:t>
                      </a:r>
                    </a:p>
                    <a:p>
                      <a:r>
                        <a:rPr lang="en-US" sz="1400" dirty="0">
                          <a:solidFill>
                            <a:schemeClr val="bg2">
                              <a:lumMod val="10000"/>
                            </a:schemeClr>
                          </a:solidFill>
                        </a:rPr>
                        <a:t>Explore different prompt engineering principles/techniques</a:t>
                      </a:r>
                    </a:p>
                    <a:p>
                      <a:r>
                        <a:rPr lang="en-US" sz="1400" dirty="0">
                          <a:solidFill>
                            <a:schemeClr val="bg2">
                              <a:lumMod val="10000"/>
                            </a:schemeClr>
                          </a:solidFill>
                        </a:rPr>
                        <a:t>Prompt engineering for SDLC – part1</a:t>
                      </a:r>
                    </a:p>
                  </a:txBody>
                  <a:tcPr/>
                </a:tc>
                <a:extLst>
                  <a:ext uri="{0D108BD9-81ED-4DB2-BD59-A6C34878D82A}">
                    <a16:rowId xmlns:a16="http://schemas.microsoft.com/office/drawing/2014/main" val="826590681"/>
                  </a:ext>
                </a:extLst>
              </a:tr>
              <a:tr h="370840">
                <a:tc>
                  <a:txBody>
                    <a:bodyPr/>
                    <a:lstStyle/>
                    <a:p>
                      <a:r>
                        <a:rPr lang="en-IN" sz="1800" dirty="0">
                          <a:solidFill>
                            <a:schemeClr val="bg2">
                              <a:lumMod val="10000"/>
                            </a:schemeClr>
                          </a:solidFill>
                        </a:rPr>
                        <a:t>Day 5</a:t>
                      </a:r>
                    </a:p>
                    <a:p>
                      <a:r>
                        <a:rPr lang="en-IN" sz="1800" dirty="0">
                          <a:solidFill>
                            <a:schemeClr val="bg2">
                              <a:lumMod val="10000"/>
                            </a:schemeClr>
                          </a:solidFill>
                        </a:rPr>
                        <a:t>(Prompt Engineering)</a:t>
                      </a:r>
                    </a:p>
                  </a:txBody>
                  <a:tcPr anchor="ctr"/>
                </a:tc>
                <a:tc>
                  <a:txBody>
                    <a:bodyPr/>
                    <a:lstStyle/>
                    <a:p>
                      <a:pPr marL="0" algn="l" defTabSz="1219170" rtl="0" eaLnBrk="1" latinLnBrk="0" hangingPunct="1"/>
                      <a:r>
                        <a:rPr lang="en-US" sz="1400" kern="1200" dirty="0">
                          <a:solidFill>
                            <a:schemeClr val="bg2">
                              <a:lumMod val="10000"/>
                            </a:schemeClr>
                          </a:solidFill>
                          <a:latin typeface="+mn-lt"/>
                          <a:ea typeface="+mn-ea"/>
                          <a:cs typeface="+mn-cs"/>
                        </a:rPr>
                        <a:t>Techniques for Rewriting, Summarizing, Inferring Prompts</a:t>
                      </a:r>
                    </a:p>
                    <a:p>
                      <a:pPr marL="0" algn="l" defTabSz="1219170" rtl="0" eaLnBrk="1" latinLnBrk="0" hangingPunct="1"/>
                      <a:r>
                        <a:rPr lang="en-US" sz="1400" kern="1200" dirty="0">
                          <a:solidFill>
                            <a:schemeClr val="bg2">
                              <a:lumMod val="10000"/>
                            </a:schemeClr>
                          </a:solidFill>
                          <a:latin typeface="+mn-lt"/>
                          <a:ea typeface="+mn-ea"/>
                          <a:cs typeface="+mn-cs"/>
                        </a:rPr>
                        <a:t>ChatGPT: Get best out of </a:t>
                      </a:r>
                      <a:r>
                        <a:rPr lang="en-US" sz="1400" kern="1200" dirty="0" err="1">
                          <a:solidFill>
                            <a:schemeClr val="bg2">
                              <a:lumMod val="10000"/>
                            </a:schemeClr>
                          </a:solidFill>
                          <a:latin typeface="+mn-lt"/>
                          <a:ea typeface="+mn-ea"/>
                          <a:cs typeface="+mn-cs"/>
                        </a:rPr>
                        <a:t>GenAI</a:t>
                      </a:r>
                      <a:r>
                        <a:rPr lang="en-US" sz="1400" kern="1200" dirty="0">
                          <a:solidFill>
                            <a:schemeClr val="bg2">
                              <a:lumMod val="10000"/>
                            </a:schemeClr>
                          </a:solidFill>
                          <a:latin typeface="+mn-lt"/>
                          <a:ea typeface="+mn-ea"/>
                          <a:cs typeface="+mn-cs"/>
                        </a:rPr>
                        <a:t> with Code Interpreter and Plugins</a:t>
                      </a:r>
                    </a:p>
                    <a:p>
                      <a:pPr marL="0" algn="l" defTabSz="1219170" rtl="0" eaLnBrk="1" latinLnBrk="0" hangingPunct="1"/>
                      <a:r>
                        <a:rPr lang="en-US" sz="1400" kern="1200" dirty="0">
                          <a:solidFill>
                            <a:schemeClr val="bg2">
                              <a:lumMod val="10000"/>
                            </a:schemeClr>
                          </a:solidFill>
                          <a:latin typeface="+mn-lt"/>
                          <a:ea typeface="+mn-ea"/>
                          <a:cs typeface="+mn-cs"/>
                        </a:rPr>
                        <a:t>ChatGPT for Developers</a:t>
                      </a:r>
                    </a:p>
                    <a:p>
                      <a:pPr marL="0" algn="l" defTabSz="1219170" rtl="0" eaLnBrk="1" latinLnBrk="0" hangingPunct="1"/>
                      <a:r>
                        <a:rPr lang="en-US" sz="1400" kern="1200" dirty="0">
                          <a:solidFill>
                            <a:schemeClr val="bg2">
                              <a:lumMod val="10000"/>
                            </a:schemeClr>
                          </a:solidFill>
                          <a:latin typeface="+mn-lt"/>
                          <a:ea typeface="+mn-ea"/>
                          <a:cs typeface="+mn-cs"/>
                        </a:rPr>
                        <a:t>Examples of prompting: zero-shot prompts, few-shot examples, chain of thoughts prompting, </a:t>
                      </a:r>
                      <a:r>
                        <a:rPr lang="en-US" sz="1400" kern="1200" dirty="0" err="1">
                          <a:solidFill>
                            <a:schemeClr val="bg2">
                              <a:lumMod val="10000"/>
                            </a:schemeClr>
                          </a:solidFill>
                          <a:latin typeface="+mn-lt"/>
                          <a:ea typeface="+mn-ea"/>
                          <a:cs typeface="+mn-cs"/>
                        </a:rPr>
                        <a:t>ReAct</a:t>
                      </a:r>
                      <a:r>
                        <a:rPr lang="en-US" sz="1400" kern="1200" dirty="0">
                          <a:solidFill>
                            <a:schemeClr val="bg2">
                              <a:lumMod val="10000"/>
                            </a:schemeClr>
                          </a:solidFill>
                          <a:latin typeface="+mn-lt"/>
                          <a:ea typeface="+mn-ea"/>
                          <a:cs typeface="+mn-cs"/>
                        </a:rPr>
                        <a:t> Prompting</a:t>
                      </a:r>
                    </a:p>
                    <a:p>
                      <a:pPr marL="0" algn="l" defTabSz="1219170" rtl="0" eaLnBrk="1" latinLnBrk="0" hangingPunct="1"/>
                      <a:r>
                        <a:rPr lang="en-US" sz="1400" kern="1200" dirty="0">
                          <a:solidFill>
                            <a:schemeClr val="bg2">
                              <a:lumMod val="10000"/>
                            </a:schemeClr>
                          </a:solidFill>
                          <a:latin typeface="+mn-lt"/>
                          <a:ea typeface="+mn-ea"/>
                          <a:cs typeface="+mn-cs"/>
                        </a:rPr>
                        <a:t>Prompt Patterns: Combining Patterns, Outline Expansion Pattern, Menu Actions Pattern, Fact Check List Pattern, Tail Generation Pattern, Semantic Filter Pattern</a:t>
                      </a:r>
                    </a:p>
                    <a:p>
                      <a:pPr marL="0" algn="l" defTabSz="1219170" rtl="0" eaLnBrk="1" latinLnBrk="0" hangingPunct="1"/>
                      <a:r>
                        <a:rPr lang="en-US" sz="1400" kern="1200" dirty="0">
                          <a:solidFill>
                            <a:schemeClr val="bg2">
                              <a:lumMod val="10000"/>
                            </a:schemeClr>
                          </a:solidFill>
                          <a:latin typeface="+mn-lt"/>
                          <a:ea typeface="+mn-ea"/>
                          <a:cs typeface="+mn-cs"/>
                        </a:rPr>
                        <a:t>Advanced Prompt Patterns and Techniques</a:t>
                      </a:r>
                    </a:p>
                    <a:p>
                      <a:pPr marL="0" algn="l" defTabSz="1219170" rtl="0" eaLnBrk="1" latinLnBrk="0" hangingPunct="1"/>
                      <a:endParaRPr lang="en-US" sz="1400" kern="1200" dirty="0">
                        <a:solidFill>
                          <a:schemeClr val="bg2">
                            <a:lumMod val="10000"/>
                          </a:schemeClr>
                        </a:solidFill>
                        <a:latin typeface="+mn-lt"/>
                        <a:ea typeface="+mn-ea"/>
                        <a:cs typeface="+mn-cs"/>
                      </a:endParaRPr>
                    </a:p>
                  </a:txBody>
                  <a:tcPr/>
                </a:tc>
                <a:extLst>
                  <a:ext uri="{0D108BD9-81ED-4DB2-BD59-A6C34878D82A}">
                    <a16:rowId xmlns:a16="http://schemas.microsoft.com/office/drawing/2014/main" val="2790813875"/>
                  </a:ext>
                </a:extLst>
              </a:tr>
              <a:tr h="370840">
                <a:tc>
                  <a:txBody>
                    <a:bodyPr/>
                    <a:lstStyle/>
                    <a:p>
                      <a:r>
                        <a:rPr lang="en-IN" sz="1800" dirty="0">
                          <a:solidFill>
                            <a:schemeClr val="bg2">
                              <a:lumMod val="10000"/>
                            </a:schemeClr>
                          </a:solidFill>
                        </a:rPr>
                        <a:t>Day 6</a:t>
                      </a:r>
                    </a:p>
                    <a:p>
                      <a:r>
                        <a:rPr lang="en-IN" sz="1800" dirty="0">
                          <a:solidFill>
                            <a:schemeClr val="bg2">
                              <a:lumMod val="10000"/>
                            </a:schemeClr>
                          </a:solidFill>
                        </a:rPr>
                        <a:t>(Prompt Engineering)</a:t>
                      </a:r>
                    </a:p>
                  </a:txBody>
                  <a:tcPr anchor="ctr"/>
                </a:tc>
                <a:tc>
                  <a:txBody>
                    <a:bodyPr/>
                    <a:lstStyle/>
                    <a:p>
                      <a:pPr marL="0" algn="l" defTabSz="1219170" rtl="0" eaLnBrk="1" latinLnBrk="0" hangingPunct="1"/>
                      <a:r>
                        <a:rPr lang="en-US" sz="1400" kern="1200" dirty="0">
                          <a:solidFill>
                            <a:schemeClr val="bg2">
                              <a:lumMod val="10000"/>
                            </a:schemeClr>
                          </a:solidFill>
                          <a:latin typeface="+mn-lt"/>
                          <a:ea typeface="+mn-ea"/>
                          <a:cs typeface="+mn-cs"/>
                        </a:rPr>
                        <a:t>Prompt engineering for SDLC – part2</a:t>
                      </a:r>
                    </a:p>
                    <a:p>
                      <a:pPr marL="0" algn="l" defTabSz="1219170" rtl="0" eaLnBrk="1" latinLnBrk="0" hangingPunct="1"/>
                      <a:r>
                        <a:rPr lang="en-US" sz="1400" kern="1200" dirty="0">
                          <a:solidFill>
                            <a:schemeClr val="bg2">
                              <a:lumMod val="10000"/>
                            </a:schemeClr>
                          </a:solidFill>
                          <a:latin typeface="+mn-lt"/>
                          <a:ea typeface="+mn-ea"/>
                          <a:cs typeface="+mn-cs"/>
                        </a:rPr>
                        <a:t>Prompt engineering for working with vectorized data</a:t>
                      </a:r>
                    </a:p>
                    <a:p>
                      <a:pPr marL="0" algn="l" defTabSz="1219170" rtl="0" eaLnBrk="1" latinLnBrk="0" hangingPunct="1"/>
                      <a:r>
                        <a:rPr lang="en-US" sz="1400" kern="1200" dirty="0">
                          <a:solidFill>
                            <a:schemeClr val="bg2">
                              <a:lumMod val="10000"/>
                            </a:schemeClr>
                          </a:solidFill>
                          <a:latin typeface="+mn-lt"/>
                          <a:ea typeface="+mn-ea"/>
                          <a:cs typeface="+mn-cs"/>
                        </a:rPr>
                        <a:t>Create Prompts for Specific Use Cases </a:t>
                      </a:r>
                    </a:p>
                  </a:txBody>
                  <a:tcPr/>
                </a:tc>
                <a:extLst>
                  <a:ext uri="{0D108BD9-81ED-4DB2-BD59-A6C34878D82A}">
                    <a16:rowId xmlns:a16="http://schemas.microsoft.com/office/drawing/2014/main" val="1884448584"/>
                  </a:ext>
                </a:extLst>
              </a:tr>
            </a:tbl>
          </a:graphicData>
        </a:graphic>
      </p:graphicFrame>
      <p:sp>
        <p:nvSpPr>
          <p:cNvPr id="4" name="Title 3">
            <a:extLst>
              <a:ext uri="{FF2B5EF4-FFF2-40B4-BE49-F238E27FC236}">
                <a16:creationId xmlns:a16="http://schemas.microsoft.com/office/drawing/2014/main" id="{C75F0012-B8F0-C9DC-3FDA-DA6AA18A699A}"/>
              </a:ext>
            </a:extLst>
          </p:cNvPr>
          <p:cNvSpPr>
            <a:spLocks noGrp="1"/>
          </p:cNvSpPr>
          <p:nvPr>
            <p:ph type="title"/>
          </p:nvPr>
        </p:nvSpPr>
        <p:spPr/>
        <p:txBody>
          <a:bodyPr/>
          <a:lstStyle/>
          <a:p>
            <a:r>
              <a:rPr lang="en-IN" dirty="0"/>
              <a:t>Program Structure</a:t>
            </a:r>
          </a:p>
        </p:txBody>
      </p:sp>
    </p:spTree>
    <p:extLst>
      <p:ext uri="{BB962C8B-B14F-4D97-AF65-F5344CB8AC3E}">
        <p14:creationId xmlns:p14="http://schemas.microsoft.com/office/powerpoint/2010/main" val="2546601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990B-1801-4E06-B847-52C86AA8C596}"/>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kern="1200">
                <a:solidFill>
                  <a:schemeClr val="bg1"/>
                </a:solidFill>
                <a:latin typeface="+mj-lt"/>
                <a:ea typeface="+mj-ea"/>
                <a:cs typeface="+mj-cs"/>
              </a:rPr>
              <a:t>Supervised and Unsupervised Learning</a:t>
            </a:r>
          </a:p>
        </p:txBody>
      </p:sp>
      <p:pic>
        <p:nvPicPr>
          <p:cNvPr id="4" name="Picture 3" descr="A screenshot of a cell phone&#10;&#10;Description automatically generated">
            <a:extLst>
              <a:ext uri="{FF2B5EF4-FFF2-40B4-BE49-F238E27FC236}">
                <a16:creationId xmlns:a16="http://schemas.microsoft.com/office/drawing/2014/main" id="{B9D14C93-D471-46E7-8355-8A1BA5ACCE15}"/>
              </a:ext>
            </a:extLst>
          </p:cNvPr>
          <p:cNvPicPr>
            <a:picLocks noChangeAspect="1"/>
          </p:cNvPicPr>
          <p:nvPr/>
        </p:nvPicPr>
        <p:blipFill rotWithShape="1">
          <a:blip r:embed="rId2">
            <a:extLst>
              <a:ext uri="{28A0092B-C50C-407E-A947-70E740481C1C}">
                <a14:useLocalDpi xmlns:a14="http://schemas.microsoft.com/office/drawing/2010/main" val="0"/>
              </a:ext>
            </a:extLst>
          </a:blip>
          <a:srcRect r="30095" b="26215"/>
          <a:stretch/>
        </p:blipFill>
        <p:spPr>
          <a:xfrm>
            <a:off x="1595319" y="1675227"/>
            <a:ext cx="9001362" cy="4394199"/>
          </a:xfrm>
          <a:prstGeom prst="rect">
            <a:avLst/>
          </a:prstGeom>
        </p:spPr>
      </p:pic>
    </p:spTree>
    <p:extLst>
      <p:ext uri="{BB962C8B-B14F-4D97-AF65-F5344CB8AC3E}">
        <p14:creationId xmlns:p14="http://schemas.microsoft.com/office/powerpoint/2010/main" val="4161604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2B7B0C1B-7CF4-403B-B9FB-E8BA66F5F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48097"/>
            <a:ext cx="10905066" cy="4961804"/>
          </a:xfrm>
          <a:prstGeom prst="rect">
            <a:avLst/>
          </a:prstGeom>
        </p:spPr>
      </p:pic>
    </p:spTree>
    <p:extLst>
      <p:ext uri="{BB962C8B-B14F-4D97-AF65-F5344CB8AC3E}">
        <p14:creationId xmlns:p14="http://schemas.microsoft.com/office/powerpoint/2010/main" val="40205368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40AC9-7076-46D7-B550-D4440E93B389}"/>
              </a:ext>
            </a:extLst>
          </p:cNvPr>
          <p:cNvSpPr txBox="1">
            <a:spLocks/>
          </p:cNvSpPr>
          <p:nvPr/>
        </p:nvSpPr>
        <p:spPr>
          <a:xfrm>
            <a:off x="609600" y="1316168"/>
            <a:ext cx="10972800" cy="452596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sz="1800" dirty="0">
                <a:latin typeface="Open Sans" panose="020B0606030504020204" pitchFamily="34" charset="0"/>
                <a:ea typeface="Open Sans" panose="020B0606030504020204" pitchFamily="34" charset="0"/>
                <a:cs typeface="Open Sans" panose="020B0606030504020204" pitchFamily="34" charset="0"/>
              </a:rPr>
              <a:t>Reinforcement learning systems can do multiple things simultaneously -- learn by performing a trial and error search, learn the model of the environment it is in, and then use that model to plan the next steps.</a:t>
            </a: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1800" dirty="0">
                <a:latin typeface="Open Sans" panose="020B0606030504020204" pitchFamily="34" charset="0"/>
                <a:ea typeface="Open Sans" panose="020B0606030504020204" pitchFamily="34" charset="0"/>
                <a:cs typeface="Open Sans" panose="020B0606030504020204" pitchFamily="34" charset="0"/>
              </a:rPr>
              <a:t>Example: Let's consider a robot whose job is to explore a new building. It has to make sure it has enough power left to come back to the base station. This robot has to decide if it should make decisions by considering the trade off between the amount of information collected and the ability to reach back to base station safely.</a:t>
            </a:r>
          </a:p>
        </p:txBody>
      </p:sp>
      <p:pic>
        <p:nvPicPr>
          <p:cNvPr id="4" name="Picture 3">
            <a:extLst>
              <a:ext uri="{FF2B5EF4-FFF2-40B4-BE49-F238E27FC236}">
                <a16:creationId xmlns:a16="http://schemas.microsoft.com/office/drawing/2014/main" id="{285C5C80-3668-48A9-BCD7-E68389971A42}"/>
              </a:ext>
            </a:extLst>
          </p:cNvPr>
          <p:cNvPicPr>
            <a:picLocks noChangeAspect="1"/>
          </p:cNvPicPr>
          <p:nvPr/>
        </p:nvPicPr>
        <p:blipFill>
          <a:blip r:embed="rId2"/>
          <a:stretch>
            <a:fillRect/>
          </a:stretch>
        </p:blipFill>
        <p:spPr>
          <a:xfrm>
            <a:off x="7363493" y="3513442"/>
            <a:ext cx="4091709" cy="2710815"/>
          </a:xfrm>
          <a:prstGeom prst="rect">
            <a:avLst/>
          </a:prstGeom>
        </p:spPr>
      </p:pic>
      <p:sp>
        <p:nvSpPr>
          <p:cNvPr id="5" name="Title 1">
            <a:extLst>
              <a:ext uri="{FF2B5EF4-FFF2-40B4-BE49-F238E27FC236}">
                <a16:creationId xmlns:a16="http://schemas.microsoft.com/office/drawing/2014/main" id="{EB4E1935-9C13-4368-9274-B76E74C8E3B8}"/>
              </a:ext>
            </a:extLst>
          </p:cNvPr>
          <p:cNvSpPr txBox="1">
            <a:spLocks/>
          </p:cNvSpPr>
          <p:nvPr/>
        </p:nvSpPr>
        <p:spPr>
          <a:xfrm>
            <a:off x="794327" y="495762"/>
            <a:ext cx="7765493" cy="685979"/>
          </a:xfrm>
          <a:prstGeom prst="rect">
            <a:avLst/>
          </a:prstGeom>
        </p:spPr>
        <p:txBody>
          <a:bodyP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r>
              <a:rPr lang="en-IN" sz="4267" dirty="0">
                <a:solidFill>
                  <a:schemeClr val="tx2">
                    <a:lumMod val="25000"/>
                  </a:schemeClr>
                </a:solidFill>
                <a:latin typeface="Raleway"/>
              </a:rPr>
              <a:t>Reinforcement Learning</a:t>
            </a:r>
          </a:p>
        </p:txBody>
      </p:sp>
    </p:spTree>
    <p:extLst>
      <p:ext uri="{BB962C8B-B14F-4D97-AF65-F5344CB8AC3E}">
        <p14:creationId xmlns:p14="http://schemas.microsoft.com/office/powerpoint/2010/main" val="1544052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0850-365F-4A55-AA89-0A6F4EDC74FB}"/>
              </a:ext>
            </a:extLst>
          </p:cNvPr>
          <p:cNvSpPr>
            <a:spLocks noGrp="1"/>
          </p:cNvSpPr>
          <p:nvPr>
            <p:ph type="ctrTitle"/>
          </p:nvPr>
        </p:nvSpPr>
        <p:spPr/>
        <p:txBody>
          <a:bodyPr/>
          <a:lstStyle/>
          <a:p>
            <a:r>
              <a:rPr lang="en-IN" dirty="0"/>
              <a:t>Types of Problems in Machine Learning</a:t>
            </a:r>
          </a:p>
        </p:txBody>
      </p:sp>
    </p:spTree>
    <p:extLst>
      <p:ext uri="{BB962C8B-B14F-4D97-AF65-F5344CB8AC3E}">
        <p14:creationId xmlns:p14="http://schemas.microsoft.com/office/powerpoint/2010/main" val="3617641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50F4BD-7765-422D-9D70-0BDA94C5B281}"/>
              </a:ext>
            </a:extLst>
          </p:cNvPr>
          <p:cNvPicPr>
            <a:picLocks noChangeAspect="1"/>
          </p:cNvPicPr>
          <p:nvPr/>
        </p:nvPicPr>
        <p:blipFill rotWithShape="1">
          <a:blip r:embed="rId2"/>
          <a:srcRect l="1341" r="5324"/>
          <a:stretch/>
        </p:blipFill>
        <p:spPr>
          <a:xfrm>
            <a:off x="404680" y="1935957"/>
            <a:ext cx="11372044" cy="3816205"/>
          </a:xfrm>
          <a:prstGeom prst="rect">
            <a:avLst/>
          </a:prstGeom>
        </p:spPr>
      </p:pic>
      <p:sp>
        <p:nvSpPr>
          <p:cNvPr id="3" name="Title 2">
            <a:extLst>
              <a:ext uri="{FF2B5EF4-FFF2-40B4-BE49-F238E27FC236}">
                <a16:creationId xmlns:a16="http://schemas.microsoft.com/office/drawing/2014/main" id="{984CE5CA-4C8F-403B-9E6E-814045019CD6}"/>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endParaRPr lang="en-US" dirty="0"/>
          </a:p>
        </p:txBody>
      </p:sp>
      <p:sp>
        <p:nvSpPr>
          <p:cNvPr id="4" name="TextBox 3">
            <a:extLst>
              <a:ext uri="{FF2B5EF4-FFF2-40B4-BE49-F238E27FC236}">
                <a16:creationId xmlns:a16="http://schemas.microsoft.com/office/drawing/2014/main" id="{5D3B6ABD-ED90-440C-9AC2-A9DA31ACD7E0}"/>
              </a:ext>
            </a:extLst>
          </p:cNvPr>
          <p:cNvSpPr txBox="1"/>
          <p:nvPr/>
        </p:nvSpPr>
        <p:spPr>
          <a:xfrm>
            <a:off x="575894" y="5708519"/>
            <a:ext cx="3206839" cy="769441"/>
          </a:xfrm>
          <a:prstGeom prst="rect">
            <a:avLst/>
          </a:prstGeom>
          <a:noFill/>
        </p:spPr>
        <p:txBody>
          <a:bodyPr wrap="square" rtlCol="0">
            <a:spAutoFit/>
          </a:bodyPr>
          <a:lstStyle/>
          <a:p>
            <a:r>
              <a:rPr lang="en-US" sz="2800" b="1" dirty="0"/>
              <a:t>Classification </a:t>
            </a:r>
          </a:p>
          <a:p>
            <a:r>
              <a:rPr lang="en-US" sz="1600" dirty="0"/>
              <a:t>(discrete set of possible outcomes)</a:t>
            </a:r>
            <a:endParaRPr lang="en-US" sz="2800" dirty="0"/>
          </a:p>
        </p:txBody>
      </p:sp>
      <p:sp>
        <p:nvSpPr>
          <p:cNvPr id="5" name="TextBox 4">
            <a:extLst>
              <a:ext uri="{FF2B5EF4-FFF2-40B4-BE49-F238E27FC236}">
                <a16:creationId xmlns:a16="http://schemas.microsoft.com/office/drawing/2014/main" id="{C82673BD-C9BA-4BDE-8A2D-74C34A59AD51}"/>
              </a:ext>
            </a:extLst>
          </p:cNvPr>
          <p:cNvSpPr txBox="1"/>
          <p:nvPr/>
        </p:nvSpPr>
        <p:spPr>
          <a:xfrm>
            <a:off x="7083380" y="5708519"/>
            <a:ext cx="4388184" cy="954107"/>
          </a:xfrm>
          <a:prstGeom prst="rect">
            <a:avLst/>
          </a:prstGeom>
          <a:noFill/>
        </p:spPr>
        <p:txBody>
          <a:bodyPr wrap="square" rtlCol="0">
            <a:spAutoFit/>
          </a:bodyPr>
          <a:lstStyle/>
          <a:p>
            <a:r>
              <a:rPr lang="en-US" sz="2800" b="1" dirty="0"/>
              <a:t>Regression</a:t>
            </a:r>
          </a:p>
          <a:p>
            <a:r>
              <a:rPr lang="en-US" sz="1400" dirty="0"/>
              <a:t>(possible outcome can by any numerical value with in a particular continuous range)</a:t>
            </a:r>
            <a:endParaRPr lang="en-US" sz="3200" dirty="0"/>
          </a:p>
        </p:txBody>
      </p:sp>
      <p:sp>
        <p:nvSpPr>
          <p:cNvPr id="7" name="Title 6">
            <a:extLst>
              <a:ext uri="{FF2B5EF4-FFF2-40B4-BE49-F238E27FC236}">
                <a16:creationId xmlns:a16="http://schemas.microsoft.com/office/drawing/2014/main" id="{13714D6E-AE29-FA56-ABC2-C6226509E652}"/>
              </a:ext>
            </a:extLst>
          </p:cNvPr>
          <p:cNvSpPr>
            <a:spLocks noGrp="1"/>
          </p:cNvSpPr>
          <p:nvPr>
            <p:ph type="title"/>
          </p:nvPr>
        </p:nvSpPr>
        <p:spPr>
          <a:xfrm>
            <a:off x="281249" y="269080"/>
            <a:ext cx="10951323" cy="877981"/>
          </a:xfrm>
        </p:spPr>
        <p:txBody>
          <a:bodyPr>
            <a:normAutofit fontScale="90000"/>
          </a:bodyPr>
          <a:lstStyle/>
          <a:p>
            <a:r>
              <a:rPr lang="en-US" dirty="0"/>
              <a:t>Types of Problems in Supervised Machine Learning - </a:t>
            </a:r>
            <a:endParaRPr lang="en-IN" dirty="0"/>
          </a:p>
        </p:txBody>
      </p:sp>
    </p:spTree>
    <p:extLst>
      <p:ext uri="{BB962C8B-B14F-4D97-AF65-F5344CB8AC3E}">
        <p14:creationId xmlns:p14="http://schemas.microsoft.com/office/powerpoint/2010/main" val="1921959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B4B0E32-9351-4084-A1C5-2BAF8D77D238}"/>
              </a:ext>
            </a:extLst>
          </p:cNvPr>
          <p:cNvSpPr txBox="1">
            <a:spLocks/>
          </p:cNvSpPr>
          <p:nvPr/>
        </p:nvSpPr>
        <p:spPr>
          <a:xfrm>
            <a:off x="575894" y="729658"/>
            <a:ext cx="11029616" cy="988332"/>
          </a:xfrm>
          <a:prstGeom prst="rect">
            <a:avLst/>
          </a:prstGeom>
        </p:spPr>
        <p:txBody>
          <a:bodyPr/>
          <a:lstStyle>
            <a:lvl1pPr algn="l" defTabSz="1218987" rtl="0" eaLnBrk="1" latinLnBrk="0" hangingPunct="1">
              <a:spcBef>
                <a:spcPct val="0"/>
              </a:spcBef>
              <a:buNone/>
              <a:defRPr sz="3600" kern="1200">
                <a:solidFill>
                  <a:schemeClr val="tx1"/>
                </a:solidFill>
                <a:latin typeface="+mj-lt"/>
                <a:ea typeface="+mj-ea"/>
                <a:cs typeface="+mj-cs"/>
              </a:defRPr>
            </a:lvl1pPr>
          </a:lstStyle>
          <a:p>
            <a:endParaRPr lang="en-US" dirty="0"/>
          </a:p>
        </p:txBody>
      </p:sp>
      <p:pic>
        <p:nvPicPr>
          <p:cNvPr id="3" name="Picture 2">
            <a:extLst>
              <a:ext uri="{FF2B5EF4-FFF2-40B4-BE49-F238E27FC236}">
                <a16:creationId xmlns:a16="http://schemas.microsoft.com/office/drawing/2014/main" id="{46549C41-8BCD-43B4-AD94-DE66DDBB5A39}"/>
              </a:ext>
            </a:extLst>
          </p:cNvPr>
          <p:cNvPicPr>
            <a:picLocks noChangeAspect="1"/>
          </p:cNvPicPr>
          <p:nvPr/>
        </p:nvPicPr>
        <p:blipFill>
          <a:blip r:embed="rId2"/>
          <a:stretch>
            <a:fillRect/>
          </a:stretch>
        </p:blipFill>
        <p:spPr>
          <a:xfrm>
            <a:off x="823377" y="1977713"/>
            <a:ext cx="10534650" cy="3314700"/>
          </a:xfrm>
          <a:prstGeom prst="rect">
            <a:avLst/>
          </a:prstGeom>
        </p:spPr>
      </p:pic>
      <p:sp>
        <p:nvSpPr>
          <p:cNvPr id="4" name="TextBox 3">
            <a:extLst>
              <a:ext uri="{FF2B5EF4-FFF2-40B4-BE49-F238E27FC236}">
                <a16:creationId xmlns:a16="http://schemas.microsoft.com/office/drawing/2014/main" id="{87C6375E-039E-48F5-99D0-45A3342D5A40}"/>
              </a:ext>
            </a:extLst>
          </p:cNvPr>
          <p:cNvSpPr txBox="1"/>
          <p:nvPr/>
        </p:nvSpPr>
        <p:spPr>
          <a:xfrm>
            <a:off x="1056068" y="5434885"/>
            <a:ext cx="3206839" cy="1077218"/>
          </a:xfrm>
          <a:prstGeom prst="rect">
            <a:avLst/>
          </a:prstGeom>
          <a:noFill/>
        </p:spPr>
        <p:txBody>
          <a:bodyPr wrap="square" rtlCol="0">
            <a:spAutoFit/>
          </a:bodyPr>
          <a:lstStyle/>
          <a:p>
            <a:r>
              <a:rPr lang="en-US" sz="2800" b="1" dirty="0"/>
              <a:t>Clustering </a:t>
            </a:r>
          </a:p>
          <a:p>
            <a:r>
              <a:rPr lang="en-US" dirty="0"/>
              <a:t>(categorization of samples based on similarity in features)</a:t>
            </a:r>
          </a:p>
        </p:txBody>
      </p:sp>
      <p:sp>
        <p:nvSpPr>
          <p:cNvPr id="5" name="TextBox 4">
            <a:extLst>
              <a:ext uri="{FF2B5EF4-FFF2-40B4-BE49-F238E27FC236}">
                <a16:creationId xmlns:a16="http://schemas.microsoft.com/office/drawing/2014/main" id="{62AE0B74-76A5-48D9-893C-6562900DD265}"/>
              </a:ext>
            </a:extLst>
          </p:cNvPr>
          <p:cNvSpPr txBox="1"/>
          <p:nvPr/>
        </p:nvSpPr>
        <p:spPr>
          <a:xfrm>
            <a:off x="6862293" y="5434885"/>
            <a:ext cx="3737020" cy="1077218"/>
          </a:xfrm>
          <a:prstGeom prst="rect">
            <a:avLst/>
          </a:prstGeom>
          <a:noFill/>
        </p:spPr>
        <p:txBody>
          <a:bodyPr wrap="square" rtlCol="0">
            <a:spAutoFit/>
          </a:bodyPr>
          <a:lstStyle/>
          <a:p>
            <a:r>
              <a:rPr lang="en-US" sz="2800" b="1" dirty="0"/>
              <a:t>Anomaly Detection</a:t>
            </a:r>
          </a:p>
          <a:p>
            <a:r>
              <a:rPr lang="en-US" dirty="0"/>
              <a:t>(detecting an anomaly in a general pattern)</a:t>
            </a:r>
          </a:p>
        </p:txBody>
      </p:sp>
      <p:sp>
        <p:nvSpPr>
          <p:cNvPr id="7" name="Title 6">
            <a:extLst>
              <a:ext uri="{FF2B5EF4-FFF2-40B4-BE49-F238E27FC236}">
                <a16:creationId xmlns:a16="http://schemas.microsoft.com/office/drawing/2014/main" id="{21AC447B-6180-D8E5-5D6C-5E39AD5587EF}"/>
              </a:ext>
            </a:extLst>
          </p:cNvPr>
          <p:cNvSpPr>
            <a:spLocks noGrp="1"/>
          </p:cNvSpPr>
          <p:nvPr>
            <p:ph type="title"/>
          </p:nvPr>
        </p:nvSpPr>
        <p:spPr/>
        <p:txBody>
          <a:bodyPr>
            <a:normAutofit fontScale="90000"/>
          </a:bodyPr>
          <a:lstStyle/>
          <a:p>
            <a:r>
              <a:rPr lang="en-US" dirty="0"/>
              <a:t>Types of Problems in Unsupervised Machine Learning - </a:t>
            </a:r>
            <a:endParaRPr lang="en-IN" dirty="0"/>
          </a:p>
        </p:txBody>
      </p:sp>
    </p:spTree>
    <p:extLst>
      <p:ext uri="{BB962C8B-B14F-4D97-AF65-F5344CB8AC3E}">
        <p14:creationId xmlns:p14="http://schemas.microsoft.com/office/powerpoint/2010/main" val="3097185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C6375E-039E-48F5-99D0-45A3342D5A40}"/>
              </a:ext>
            </a:extLst>
          </p:cNvPr>
          <p:cNvSpPr txBox="1"/>
          <p:nvPr/>
        </p:nvSpPr>
        <p:spPr>
          <a:xfrm>
            <a:off x="1056068" y="5434885"/>
            <a:ext cx="4447585" cy="1077218"/>
          </a:xfrm>
          <a:prstGeom prst="rect">
            <a:avLst/>
          </a:prstGeom>
          <a:noFill/>
        </p:spPr>
        <p:txBody>
          <a:bodyPr wrap="square" rtlCol="0">
            <a:spAutoFit/>
          </a:bodyPr>
          <a:lstStyle/>
          <a:p>
            <a:r>
              <a:rPr lang="en-US" sz="2800" b="1" dirty="0"/>
              <a:t>Recommendation Systems</a:t>
            </a:r>
          </a:p>
          <a:p>
            <a:r>
              <a:rPr lang="en-US" dirty="0"/>
              <a:t>(profiling of users and items and recommending relevant items to user)</a:t>
            </a:r>
          </a:p>
        </p:txBody>
      </p:sp>
      <p:sp>
        <p:nvSpPr>
          <p:cNvPr id="5" name="TextBox 4">
            <a:extLst>
              <a:ext uri="{FF2B5EF4-FFF2-40B4-BE49-F238E27FC236}">
                <a16:creationId xmlns:a16="http://schemas.microsoft.com/office/drawing/2014/main" id="{62AE0B74-76A5-48D9-893C-6562900DD265}"/>
              </a:ext>
            </a:extLst>
          </p:cNvPr>
          <p:cNvSpPr txBox="1"/>
          <p:nvPr/>
        </p:nvSpPr>
        <p:spPr>
          <a:xfrm>
            <a:off x="6862292" y="5434885"/>
            <a:ext cx="4447585" cy="800219"/>
          </a:xfrm>
          <a:prstGeom prst="rect">
            <a:avLst/>
          </a:prstGeom>
          <a:noFill/>
        </p:spPr>
        <p:txBody>
          <a:bodyPr wrap="square" rtlCol="0">
            <a:spAutoFit/>
          </a:bodyPr>
          <a:lstStyle/>
          <a:p>
            <a:r>
              <a:rPr lang="en-US" sz="2800" b="1" dirty="0"/>
              <a:t>Dimensionality Reduction </a:t>
            </a:r>
          </a:p>
          <a:p>
            <a:r>
              <a:rPr lang="en-US" dirty="0"/>
              <a:t>(Reducing dimensionality/size of data)</a:t>
            </a:r>
          </a:p>
        </p:txBody>
      </p:sp>
      <p:pic>
        <p:nvPicPr>
          <p:cNvPr id="7" name="Picture 2" descr="Image result for recommendation systems">
            <a:extLst>
              <a:ext uri="{FF2B5EF4-FFF2-40B4-BE49-F238E27FC236}">
                <a16:creationId xmlns:a16="http://schemas.microsoft.com/office/drawing/2014/main" id="{2A8C019F-EC77-4A09-9BA7-DF525D7023E7}"/>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833973" y="2130885"/>
            <a:ext cx="4909341" cy="30083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imensionality reduction">
            <a:extLst>
              <a:ext uri="{FF2B5EF4-FFF2-40B4-BE49-F238E27FC236}">
                <a16:creationId xmlns:a16="http://schemas.microsoft.com/office/drawing/2014/main" id="{10C41521-EBC9-47FE-A9F5-1C0495A62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461" y="2152106"/>
            <a:ext cx="4019999" cy="298713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CDD2A0A-62C9-2DF2-4C77-C91A233C12E5}"/>
              </a:ext>
            </a:extLst>
          </p:cNvPr>
          <p:cNvSpPr>
            <a:spLocks noGrp="1"/>
          </p:cNvSpPr>
          <p:nvPr>
            <p:ph type="title"/>
          </p:nvPr>
        </p:nvSpPr>
        <p:spPr/>
        <p:txBody>
          <a:bodyPr>
            <a:normAutofit fontScale="90000"/>
          </a:bodyPr>
          <a:lstStyle/>
          <a:p>
            <a:r>
              <a:rPr lang="en-US" dirty="0"/>
              <a:t>Types of Problems in Unsupervised Machine Learning - </a:t>
            </a:r>
            <a:endParaRPr lang="en-IN" dirty="0"/>
          </a:p>
        </p:txBody>
      </p:sp>
    </p:spTree>
    <p:extLst>
      <p:ext uri="{BB962C8B-B14F-4D97-AF65-F5344CB8AC3E}">
        <p14:creationId xmlns:p14="http://schemas.microsoft.com/office/powerpoint/2010/main" val="1914682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7F42F-946F-A063-1D67-BE7172006C24}"/>
              </a:ext>
            </a:extLst>
          </p:cNvPr>
          <p:cNvSpPr>
            <a:spLocks noGrp="1"/>
          </p:cNvSpPr>
          <p:nvPr>
            <p:ph type="ctrTitle"/>
          </p:nvPr>
        </p:nvSpPr>
        <p:spPr/>
        <p:txBody>
          <a:bodyPr/>
          <a:lstStyle/>
          <a:p>
            <a:r>
              <a:rPr lang="en-US" sz="6000" dirty="0">
                <a:solidFill>
                  <a:schemeClr val="bg1"/>
                </a:solidFill>
              </a:rPr>
              <a:t>Deep Learning</a:t>
            </a:r>
            <a:endParaRPr lang="en-IN" dirty="0"/>
          </a:p>
        </p:txBody>
      </p:sp>
      <p:sp>
        <p:nvSpPr>
          <p:cNvPr id="5" name="Text Placeholder 4">
            <a:extLst>
              <a:ext uri="{FF2B5EF4-FFF2-40B4-BE49-F238E27FC236}">
                <a16:creationId xmlns:a16="http://schemas.microsoft.com/office/drawing/2014/main" id="{8BA4DB94-4357-106D-9065-8F4478D1F9F6}"/>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1533154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366" y="566670"/>
            <a:ext cx="10174309" cy="707886"/>
          </a:xfrm>
          <a:prstGeom prst="rect">
            <a:avLst/>
          </a:prstGeom>
          <a:noFill/>
        </p:spPr>
        <p:txBody>
          <a:bodyPr wrap="square" rtlCol="0">
            <a:spAutoFit/>
          </a:bodyPr>
          <a:lstStyle/>
          <a:p>
            <a:r>
              <a:rPr lang="en-US" sz="4000" b="1" dirty="0">
                <a:solidFill>
                  <a:schemeClr val="accent2">
                    <a:lumMod val="50000"/>
                  </a:schemeClr>
                </a:solidFill>
                <a:latin typeface="Arial" panose="020B0604020202020204" pitchFamily="34" charset="0"/>
                <a:cs typeface="Arial" panose="020B0604020202020204" pitchFamily="34" charset="0"/>
              </a:rPr>
              <a:t>Deep Learning</a:t>
            </a:r>
          </a:p>
        </p:txBody>
      </p:sp>
      <p:sp>
        <p:nvSpPr>
          <p:cNvPr id="3" name="TextBox 2"/>
          <p:cNvSpPr txBox="1"/>
          <p:nvPr/>
        </p:nvSpPr>
        <p:spPr>
          <a:xfrm>
            <a:off x="386366" y="1559005"/>
            <a:ext cx="10599313" cy="2228815"/>
          </a:xfrm>
          <a:prstGeom prst="rect">
            <a:avLst/>
          </a:prstGeom>
          <a:noFill/>
        </p:spPr>
        <p:txBody>
          <a:bodyPr wrap="square" rtlCol="0">
            <a:spAutoFit/>
          </a:bodyPr>
          <a:lstStyle/>
          <a:p>
            <a:pPr>
              <a:lnSpc>
                <a:spcPct val="150000"/>
              </a:lnSpc>
            </a:pPr>
            <a:r>
              <a:rPr lang="en-US" sz="3200" dirty="0"/>
              <a:t>Deep Learning is part of the machine learning field of learning representations of data. Exceptional effective at learning patterns. </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7661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61899C-1B09-492E-870C-B8F4620167A8}"/>
              </a:ext>
            </a:extLst>
          </p:cNvPr>
          <p:cNvSpPr>
            <a:spLocks noGrp="1"/>
          </p:cNvSpPr>
          <p:nvPr>
            <p:ph type="title"/>
          </p:nvPr>
        </p:nvSpPr>
        <p:spPr/>
        <p:txBody>
          <a:bodyPr/>
          <a:lstStyle/>
          <a:p>
            <a:r>
              <a:rPr lang="en-US" b="1" dirty="0">
                <a:solidFill>
                  <a:srgbClr val="FF0000"/>
                </a:solidFill>
              </a:rPr>
              <a:t>Deep Learning </a:t>
            </a:r>
            <a:r>
              <a:rPr lang="en-US" dirty="0"/>
              <a:t>in </a:t>
            </a:r>
            <a:r>
              <a:rPr lang="en-US" b="1" dirty="0"/>
              <a:t>one s</a:t>
            </a:r>
            <a:r>
              <a:rPr lang="en-US" dirty="0"/>
              <a:t>lide</a:t>
            </a:r>
            <a:endParaRPr lang="en-IN" dirty="0"/>
          </a:p>
        </p:txBody>
      </p:sp>
      <p:sp>
        <p:nvSpPr>
          <p:cNvPr id="5" name="Content Placeholder 4">
            <a:extLst>
              <a:ext uri="{FF2B5EF4-FFF2-40B4-BE49-F238E27FC236}">
                <a16:creationId xmlns:a16="http://schemas.microsoft.com/office/drawing/2014/main" id="{85C3EA2D-B05B-45ED-ADBF-0E018CF0A6D0}"/>
              </a:ext>
            </a:extLst>
          </p:cNvPr>
          <p:cNvSpPr>
            <a:spLocks noGrp="1"/>
          </p:cNvSpPr>
          <p:nvPr>
            <p:ph sz="half" idx="1"/>
          </p:nvPr>
        </p:nvSpPr>
        <p:spPr>
          <a:xfrm>
            <a:off x="609600" y="1600202"/>
            <a:ext cx="5384800" cy="4697081"/>
          </a:xfrm>
        </p:spPr>
        <p:txBody>
          <a:bodyPr>
            <a:normAutofit fontScale="55000" lnSpcReduction="20000"/>
          </a:bodyPr>
          <a:lstStyle/>
          <a:p>
            <a:r>
              <a:rPr lang="en-US" b="1" dirty="0"/>
              <a:t>What is it:</a:t>
            </a:r>
          </a:p>
          <a:p>
            <a:pPr marL="457200" lvl="1" indent="0">
              <a:buNone/>
            </a:pPr>
            <a:r>
              <a:rPr lang="en-US" dirty="0"/>
              <a:t>Extract useful patterns from data.</a:t>
            </a:r>
          </a:p>
          <a:p>
            <a:pPr marL="457200" lvl="1" indent="0">
              <a:buNone/>
            </a:pPr>
            <a:endParaRPr lang="en-US" sz="1900" dirty="0"/>
          </a:p>
          <a:p>
            <a:r>
              <a:rPr lang="en-US" b="1" dirty="0"/>
              <a:t>How:</a:t>
            </a:r>
          </a:p>
          <a:p>
            <a:pPr marL="457200" lvl="1" indent="0">
              <a:buNone/>
            </a:pPr>
            <a:r>
              <a:rPr lang="en-US" dirty="0"/>
              <a:t>Neural network + optimization</a:t>
            </a:r>
          </a:p>
          <a:p>
            <a:endParaRPr lang="en-US" sz="1900" b="1" dirty="0"/>
          </a:p>
          <a:p>
            <a:r>
              <a:rPr lang="en-US" b="1" dirty="0"/>
              <a:t>How (Practical):</a:t>
            </a:r>
          </a:p>
          <a:p>
            <a:pPr marL="457200" lvl="1" indent="0">
              <a:buNone/>
            </a:pPr>
            <a:r>
              <a:rPr lang="en-US" dirty="0"/>
              <a:t>Python + TensorFlow &amp; friends</a:t>
            </a:r>
          </a:p>
          <a:p>
            <a:endParaRPr lang="en-US" sz="1900" b="1" dirty="0"/>
          </a:p>
          <a:p>
            <a:r>
              <a:rPr lang="en-US" b="1" dirty="0"/>
              <a:t>Hard Part:</a:t>
            </a:r>
          </a:p>
          <a:p>
            <a:pPr marL="457200" lvl="1" indent="0">
              <a:buNone/>
            </a:pPr>
            <a:r>
              <a:rPr lang="en-US" dirty="0"/>
              <a:t>Good Questions + Good Data</a:t>
            </a:r>
          </a:p>
          <a:p>
            <a:endParaRPr lang="en-US" sz="1900" b="1" dirty="0"/>
          </a:p>
          <a:p>
            <a:r>
              <a:rPr lang="en-US" b="1" dirty="0"/>
              <a:t>Why now:</a:t>
            </a:r>
          </a:p>
          <a:p>
            <a:pPr marL="449263" indent="0">
              <a:buNone/>
            </a:pPr>
            <a:r>
              <a:rPr lang="en-US" sz="3300" dirty="0"/>
              <a:t>Data, hardware, community, tools, investment</a:t>
            </a:r>
          </a:p>
          <a:p>
            <a:endParaRPr lang="en-US" sz="1600" b="1" dirty="0"/>
          </a:p>
          <a:p>
            <a:r>
              <a:rPr lang="en-US" b="1" dirty="0"/>
              <a:t>Where do we stand?</a:t>
            </a:r>
          </a:p>
          <a:p>
            <a:pPr marL="457200" lvl="1" indent="0">
              <a:buNone/>
            </a:pPr>
            <a:r>
              <a:rPr lang="en-US" dirty="0"/>
              <a:t>Most big questions of intelligence have not been answered nor properly formulated</a:t>
            </a:r>
          </a:p>
        </p:txBody>
      </p:sp>
      <p:sp>
        <p:nvSpPr>
          <p:cNvPr id="6" name="Content Placeholder 5">
            <a:extLst>
              <a:ext uri="{FF2B5EF4-FFF2-40B4-BE49-F238E27FC236}">
                <a16:creationId xmlns:a16="http://schemas.microsoft.com/office/drawing/2014/main" id="{89557FFB-3D6C-46E2-AEBD-C185E1D906A9}"/>
              </a:ext>
            </a:extLst>
          </p:cNvPr>
          <p:cNvSpPr>
            <a:spLocks noGrp="1"/>
          </p:cNvSpPr>
          <p:nvPr>
            <p:ph sz="half" idx="2"/>
          </p:nvPr>
        </p:nvSpPr>
        <p:spPr/>
        <p:txBody>
          <a:bodyPr>
            <a:normAutofit fontScale="55000" lnSpcReduction="20000"/>
          </a:bodyPr>
          <a:lstStyle/>
          <a:p>
            <a:r>
              <a:rPr lang="en-US" b="1" dirty="0"/>
              <a:t>Exciting progress:</a:t>
            </a:r>
            <a:endParaRPr lang="en-US" dirty="0"/>
          </a:p>
          <a:p>
            <a:r>
              <a:rPr lang="en-US" dirty="0"/>
              <a:t>Face recognition</a:t>
            </a:r>
          </a:p>
          <a:p>
            <a:r>
              <a:rPr lang="en-US" dirty="0"/>
              <a:t>Image classification</a:t>
            </a:r>
          </a:p>
          <a:p>
            <a:r>
              <a:rPr lang="en-US" dirty="0"/>
              <a:t>Speech recognition</a:t>
            </a:r>
          </a:p>
          <a:p>
            <a:r>
              <a:rPr lang="en-US" dirty="0"/>
              <a:t>Text to speech generation</a:t>
            </a:r>
          </a:p>
          <a:p>
            <a:r>
              <a:rPr lang="en-US" dirty="0"/>
              <a:t>Handwriting transcription</a:t>
            </a:r>
          </a:p>
          <a:p>
            <a:r>
              <a:rPr lang="en-US" dirty="0"/>
              <a:t>Machine translation</a:t>
            </a:r>
          </a:p>
          <a:p>
            <a:r>
              <a:rPr lang="en-US" dirty="0"/>
              <a:t>Medical diagnosis</a:t>
            </a:r>
          </a:p>
          <a:p>
            <a:r>
              <a:rPr lang="en-US" dirty="0"/>
              <a:t>Cars: drivable area, lane keeping </a:t>
            </a:r>
          </a:p>
          <a:p>
            <a:r>
              <a:rPr lang="en-US" dirty="0"/>
              <a:t>Digital assistants</a:t>
            </a:r>
          </a:p>
          <a:p>
            <a:r>
              <a:rPr lang="en-US" dirty="0"/>
              <a:t>Ads, search, social recommendations</a:t>
            </a:r>
          </a:p>
          <a:p>
            <a:r>
              <a:rPr lang="en-US" dirty="0"/>
              <a:t>Game playing with deep RL</a:t>
            </a:r>
          </a:p>
          <a:p>
            <a:pPr marL="0" indent="0">
              <a:buNone/>
            </a:pPr>
            <a:endParaRPr lang="en-IN" dirty="0"/>
          </a:p>
        </p:txBody>
      </p:sp>
    </p:spTree>
    <p:extLst>
      <p:ext uri="{BB962C8B-B14F-4D97-AF65-F5344CB8AC3E}">
        <p14:creationId xmlns:p14="http://schemas.microsoft.com/office/powerpoint/2010/main" val="320050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58CC1EA6-4DEA-AAB1-884F-C9D66E789771}"/>
              </a:ext>
            </a:extLst>
          </p:cNvPr>
          <p:cNvGraphicFramePr>
            <a:graphicFrameLocks noGrp="1"/>
          </p:cNvGraphicFramePr>
          <p:nvPr>
            <p:ph sz="quarter" idx="13"/>
            <p:extLst>
              <p:ext uri="{D42A27DB-BD31-4B8C-83A1-F6EECF244321}">
                <p14:modId xmlns:p14="http://schemas.microsoft.com/office/powerpoint/2010/main" val="1490933304"/>
              </p:ext>
            </p:extLst>
          </p:nvPr>
        </p:nvGraphicFramePr>
        <p:xfrm>
          <a:off x="3266786" y="502920"/>
          <a:ext cx="8166100" cy="2773680"/>
        </p:xfrm>
        <a:graphic>
          <a:graphicData uri="http://schemas.openxmlformats.org/drawingml/2006/table">
            <a:tbl>
              <a:tblPr firstRow="1" bandRow="1">
                <a:tableStyleId>{5C22544A-7EE6-4342-B048-85BDC9FD1C3A}</a:tableStyleId>
              </a:tblPr>
              <a:tblGrid>
                <a:gridCol w="2016991">
                  <a:extLst>
                    <a:ext uri="{9D8B030D-6E8A-4147-A177-3AD203B41FA5}">
                      <a16:colId xmlns:a16="http://schemas.microsoft.com/office/drawing/2014/main" val="1320043259"/>
                    </a:ext>
                  </a:extLst>
                </a:gridCol>
                <a:gridCol w="6149109">
                  <a:extLst>
                    <a:ext uri="{9D8B030D-6E8A-4147-A177-3AD203B41FA5}">
                      <a16:colId xmlns:a16="http://schemas.microsoft.com/office/drawing/2014/main" val="3825795295"/>
                    </a:ext>
                  </a:extLst>
                </a:gridCol>
              </a:tblGrid>
              <a:tr h="370840">
                <a:tc>
                  <a:txBody>
                    <a:bodyPr/>
                    <a:lstStyle/>
                    <a:p>
                      <a:r>
                        <a:rPr lang="en-IN" dirty="0"/>
                        <a:t>Day</a:t>
                      </a:r>
                    </a:p>
                  </a:txBody>
                  <a:tcPr/>
                </a:tc>
                <a:tc>
                  <a:txBody>
                    <a:bodyPr/>
                    <a:lstStyle/>
                    <a:p>
                      <a:r>
                        <a:rPr lang="en-IN" dirty="0"/>
                        <a:t>Plan</a:t>
                      </a:r>
                    </a:p>
                  </a:txBody>
                  <a:tcPr/>
                </a:tc>
                <a:extLst>
                  <a:ext uri="{0D108BD9-81ED-4DB2-BD59-A6C34878D82A}">
                    <a16:rowId xmlns:a16="http://schemas.microsoft.com/office/drawing/2014/main" val="4193486113"/>
                  </a:ext>
                </a:extLst>
              </a:tr>
              <a:tr h="370840">
                <a:tc>
                  <a:txBody>
                    <a:bodyPr/>
                    <a:lstStyle/>
                    <a:p>
                      <a:r>
                        <a:rPr lang="en-IN" sz="1800" dirty="0">
                          <a:solidFill>
                            <a:schemeClr val="bg2">
                              <a:lumMod val="10000"/>
                            </a:schemeClr>
                          </a:solidFill>
                        </a:rPr>
                        <a:t>Day 7</a:t>
                      </a:r>
                    </a:p>
                    <a:p>
                      <a:r>
                        <a:rPr lang="en-IN" sz="1800" dirty="0">
                          <a:solidFill>
                            <a:schemeClr val="bg2">
                              <a:lumMod val="10000"/>
                            </a:schemeClr>
                          </a:solidFill>
                        </a:rPr>
                        <a:t>(</a:t>
                      </a:r>
                      <a:r>
                        <a:rPr lang="en-IN" sz="1800" dirty="0" err="1">
                          <a:solidFill>
                            <a:schemeClr val="bg2">
                              <a:lumMod val="10000"/>
                            </a:schemeClr>
                          </a:solidFill>
                        </a:rPr>
                        <a:t>openAI</a:t>
                      </a:r>
                      <a:r>
                        <a:rPr lang="en-IN" sz="1800" dirty="0">
                          <a:solidFill>
                            <a:schemeClr val="bg2">
                              <a:lumMod val="10000"/>
                            </a:schemeClr>
                          </a:solidFill>
                        </a:rPr>
                        <a:t>)</a:t>
                      </a:r>
                    </a:p>
                  </a:txBody>
                  <a:tcPr anchor="ctr"/>
                </a:tc>
                <a:tc>
                  <a:txBody>
                    <a:bodyPr/>
                    <a:lstStyle/>
                    <a:p>
                      <a:r>
                        <a:rPr lang="en-US" sz="1400" dirty="0">
                          <a:solidFill>
                            <a:schemeClr val="bg2">
                              <a:lumMod val="10000"/>
                            </a:schemeClr>
                          </a:solidFill>
                        </a:rPr>
                        <a:t>Introduction to OpenAI Products and Features</a:t>
                      </a:r>
                    </a:p>
                    <a:p>
                      <a:r>
                        <a:rPr lang="en-US" sz="1400" dirty="0">
                          <a:solidFill>
                            <a:schemeClr val="bg2">
                              <a:lumMod val="10000"/>
                            </a:schemeClr>
                          </a:solidFill>
                        </a:rPr>
                        <a:t>python </a:t>
                      </a:r>
                      <a:r>
                        <a:rPr lang="en-US" sz="1400" dirty="0" err="1">
                          <a:solidFill>
                            <a:schemeClr val="bg2">
                              <a:lumMod val="10000"/>
                            </a:schemeClr>
                          </a:solidFill>
                        </a:rPr>
                        <a:t>sdk</a:t>
                      </a:r>
                      <a:r>
                        <a:rPr lang="en-US" sz="1400" dirty="0">
                          <a:solidFill>
                            <a:schemeClr val="bg2">
                              <a:lumMod val="10000"/>
                            </a:schemeClr>
                          </a:solidFill>
                        </a:rPr>
                        <a:t> basics</a:t>
                      </a:r>
                    </a:p>
                    <a:p>
                      <a:r>
                        <a:rPr lang="en-US" sz="1400" dirty="0" err="1">
                          <a:solidFill>
                            <a:schemeClr val="bg2">
                              <a:lumMod val="10000"/>
                            </a:schemeClr>
                          </a:solidFill>
                        </a:rPr>
                        <a:t>openai</a:t>
                      </a:r>
                      <a:r>
                        <a:rPr lang="en-US" sz="1400" dirty="0">
                          <a:solidFill>
                            <a:schemeClr val="bg2">
                              <a:lumMod val="10000"/>
                            </a:schemeClr>
                          </a:solidFill>
                        </a:rPr>
                        <a:t> </a:t>
                      </a:r>
                      <a:r>
                        <a:rPr lang="en-US" sz="1400" dirty="0" err="1">
                          <a:solidFill>
                            <a:schemeClr val="bg2">
                              <a:lumMod val="10000"/>
                            </a:schemeClr>
                          </a:solidFill>
                        </a:rPr>
                        <a:t>integraton</a:t>
                      </a:r>
                      <a:r>
                        <a:rPr lang="en-US" sz="1400" dirty="0">
                          <a:solidFill>
                            <a:schemeClr val="bg2">
                              <a:lumMod val="10000"/>
                            </a:schemeClr>
                          </a:solidFill>
                        </a:rPr>
                        <a:t> for </a:t>
                      </a:r>
                      <a:r>
                        <a:rPr lang="en-US" sz="1400" dirty="0" err="1">
                          <a:solidFill>
                            <a:schemeClr val="bg2">
                              <a:lumMod val="10000"/>
                            </a:schemeClr>
                          </a:solidFill>
                        </a:rPr>
                        <a:t>usecases</a:t>
                      </a:r>
                      <a:r>
                        <a:rPr lang="en-US" sz="1400" dirty="0">
                          <a:solidFill>
                            <a:schemeClr val="bg2">
                              <a:lumMod val="10000"/>
                            </a:schemeClr>
                          </a:solidFill>
                        </a:rPr>
                        <a:t>-without embeddings</a:t>
                      </a:r>
                    </a:p>
                    <a:p>
                      <a:r>
                        <a:rPr lang="en-US" sz="1400" dirty="0" err="1">
                          <a:solidFill>
                            <a:schemeClr val="bg2">
                              <a:lumMod val="10000"/>
                            </a:schemeClr>
                          </a:solidFill>
                        </a:rPr>
                        <a:t>openai</a:t>
                      </a:r>
                      <a:r>
                        <a:rPr lang="en-US" sz="1400" dirty="0">
                          <a:solidFill>
                            <a:schemeClr val="bg2">
                              <a:lumMod val="10000"/>
                            </a:schemeClr>
                          </a:solidFill>
                        </a:rPr>
                        <a:t> </a:t>
                      </a:r>
                      <a:r>
                        <a:rPr lang="en-US" sz="1400" dirty="0" err="1">
                          <a:solidFill>
                            <a:schemeClr val="bg2">
                              <a:lumMod val="10000"/>
                            </a:schemeClr>
                          </a:solidFill>
                        </a:rPr>
                        <a:t>integraton</a:t>
                      </a:r>
                      <a:r>
                        <a:rPr lang="en-US" sz="1400" dirty="0">
                          <a:solidFill>
                            <a:schemeClr val="bg2">
                              <a:lumMod val="10000"/>
                            </a:schemeClr>
                          </a:solidFill>
                        </a:rPr>
                        <a:t> for </a:t>
                      </a:r>
                      <a:r>
                        <a:rPr lang="en-US" sz="1400" dirty="0" err="1">
                          <a:solidFill>
                            <a:schemeClr val="bg2">
                              <a:lumMod val="10000"/>
                            </a:schemeClr>
                          </a:solidFill>
                        </a:rPr>
                        <a:t>usecases</a:t>
                      </a:r>
                      <a:r>
                        <a:rPr lang="en-US" sz="1400" dirty="0">
                          <a:solidFill>
                            <a:schemeClr val="bg2">
                              <a:lumMod val="10000"/>
                            </a:schemeClr>
                          </a:solidFill>
                        </a:rPr>
                        <a:t>- with embeddings</a:t>
                      </a:r>
                    </a:p>
                  </a:txBody>
                  <a:tcPr/>
                </a:tc>
                <a:extLst>
                  <a:ext uri="{0D108BD9-81ED-4DB2-BD59-A6C34878D82A}">
                    <a16:rowId xmlns:a16="http://schemas.microsoft.com/office/drawing/2014/main" val="826590681"/>
                  </a:ext>
                </a:extLst>
              </a:tr>
              <a:tr h="370840">
                <a:tc>
                  <a:txBody>
                    <a:bodyPr/>
                    <a:lstStyle/>
                    <a:p>
                      <a:r>
                        <a:rPr lang="en-IN" sz="1800" dirty="0">
                          <a:solidFill>
                            <a:schemeClr val="bg2">
                              <a:lumMod val="10000"/>
                            </a:schemeClr>
                          </a:solidFill>
                        </a:rPr>
                        <a:t>Day 8</a:t>
                      </a:r>
                    </a:p>
                    <a:p>
                      <a:r>
                        <a:rPr lang="en-IN" sz="1800" dirty="0">
                          <a:solidFill>
                            <a:schemeClr val="bg2">
                              <a:lumMod val="10000"/>
                            </a:schemeClr>
                          </a:solidFill>
                        </a:rPr>
                        <a:t>(Practice)</a:t>
                      </a:r>
                    </a:p>
                  </a:txBody>
                  <a:tcPr anchor="ctr"/>
                </a:tc>
                <a:tc>
                  <a:txBody>
                    <a:bodyPr/>
                    <a:lstStyle/>
                    <a:p>
                      <a:pPr marL="0" algn="l" defTabSz="1219170" rtl="0" eaLnBrk="1" latinLnBrk="0" hangingPunct="1"/>
                      <a:r>
                        <a:rPr lang="en-US" sz="1400" kern="1200" dirty="0">
                          <a:solidFill>
                            <a:schemeClr val="bg2">
                              <a:lumMod val="10000"/>
                            </a:schemeClr>
                          </a:solidFill>
                          <a:latin typeface="+mn-lt"/>
                          <a:ea typeface="+mn-ea"/>
                          <a:cs typeface="+mn-cs"/>
                        </a:rPr>
                        <a:t>Exploring </a:t>
                      </a:r>
                      <a:r>
                        <a:rPr lang="en-US" sz="1400" kern="1200" dirty="0" err="1">
                          <a:solidFill>
                            <a:schemeClr val="bg2">
                              <a:lumMod val="10000"/>
                            </a:schemeClr>
                          </a:solidFill>
                          <a:latin typeface="+mn-lt"/>
                          <a:ea typeface="+mn-ea"/>
                          <a:cs typeface="+mn-cs"/>
                        </a:rPr>
                        <a:t>openAI</a:t>
                      </a:r>
                      <a:r>
                        <a:rPr lang="en-US" sz="1400" kern="1200" dirty="0">
                          <a:solidFill>
                            <a:schemeClr val="bg2">
                              <a:lumMod val="10000"/>
                            </a:schemeClr>
                          </a:solidFill>
                          <a:latin typeface="+mn-lt"/>
                          <a:ea typeface="+mn-ea"/>
                          <a:cs typeface="+mn-cs"/>
                        </a:rPr>
                        <a:t> Enterprise</a:t>
                      </a:r>
                    </a:p>
                    <a:p>
                      <a:pPr marL="0" algn="l" defTabSz="1219170" rtl="0" eaLnBrk="1" latinLnBrk="0" hangingPunct="1"/>
                      <a:r>
                        <a:rPr lang="en-US" sz="1400" kern="1200" dirty="0">
                          <a:solidFill>
                            <a:schemeClr val="bg2">
                              <a:lumMod val="10000"/>
                            </a:schemeClr>
                          </a:solidFill>
                          <a:latin typeface="+mn-lt"/>
                          <a:ea typeface="+mn-ea"/>
                          <a:cs typeface="+mn-cs"/>
                        </a:rPr>
                        <a:t>Handson with use cases</a:t>
                      </a:r>
                    </a:p>
                    <a:p>
                      <a:pPr marL="0" algn="l" defTabSz="1219170" rtl="0" eaLnBrk="1" latinLnBrk="0" hangingPunct="1"/>
                      <a:endParaRPr lang="en-US" sz="1400" kern="1200" dirty="0">
                        <a:solidFill>
                          <a:schemeClr val="bg2">
                            <a:lumMod val="10000"/>
                          </a:schemeClr>
                        </a:solidFill>
                        <a:latin typeface="+mn-lt"/>
                        <a:ea typeface="+mn-ea"/>
                        <a:cs typeface="+mn-cs"/>
                      </a:endParaRPr>
                    </a:p>
                  </a:txBody>
                  <a:tcPr/>
                </a:tc>
                <a:extLst>
                  <a:ext uri="{0D108BD9-81ED-4DB2-BD59-A6C34878D82A}">
                    <a16:rowId xmlns:a16="http://schemas.microsoft.com/office/drawing/2014/main" val="2790813875"/>
                  </a:ext>
                </a:extLst>
              </a:tr>
              <a:tr h="370840">
                <a:tc>
                  <a:txBody>
                    <a:bodyPr/>
                    <a:lstStyle/>
                    <a:p>
                      <a:r>
                        <a:rPr lang="en-IN" sz="1800" dirty="0">
                          <a:solidFill>
                            <a:schemeClr val="bg2">
                              <a:lumMod val="10000"/>
                            </a:schemeClr>
                          </a:solidFill>
                        </a:rPr>
                        <a:t>Day 9</a:t>
                      </a:r>
                    </a:p>
                    <a:p>
                      <a:r>
                        <a:rPr lang="en-IN" sz="1800" dirty="0">
                          <a:solidFill>
                            <a:schemeClr val="bg2">
                              <a:lumMod val="10000"/>
                            </a:schemeClr>
                          </a:solidFill>
                        </a:rPr>
                        <a:t>(Practice)</a:t>
                      </a:r>
                    </a:p>
                  </a:txBody>
                  <a:tcPr anchor="ctr"/>
                </a:tc>
                <a:tc>
                  <a:txBody>
                    <a:bodyPr/>
                    <a:lstStyle/>
                    <a:p>
                      <a:pPr marL="0" algn="l" defTabSz="1219170" rtl="0" eaLnBrk="1" latinLnBrk="0" hangingPunct="1"/>
                      <a:r>
                        <a:rPr lang="en-US" sz="1400" kern="1200" dirty="0">
                          <a:solidFill>
                            <a:schemeClr val="bg2">
                              <a:lumMod val="10000"/>
                            </a:schemeClr>
                          </a:solidFill>
                          <a:latin typeface="+mn-lt"/>
                          <a:ea typeface="+mn-ea"/>
                          <a:cs typeface="+mn-cs"/>
                        </a:rPr>
                        <a:t>Capstone Project</a:t>
                      </a:r>
                    </a:p>
                  </a:txBody>
                  <a:tcPr/>
                </a:tc>
                <a:extLst>
                  <a:ext uri="{0D108BD9-81ED-4DB2-BD59-A6C34878D82A}">
                    <a16:rowId xmlns:a16="http://schemas.microsoft.com/office/drawing/2014/main" val="1884448584"/>
                  </a:ext>
                </a:extLst>
              </a:tr>
            </a:tbl>
          </a:graphicData>
        </a:graphic>
      </p:graphicFrame>
      <p:sp>
        <p:nvSpPr>
          <p:cNvPr id="4" name="Title 3">
            <a:extLst>
              <a:ext uri="{FF2B5EF4-FFF2-40B4-BE49-F238E27FC236}">
                <a16:creationId xmlns:a16="http://schemas.microsoft.com/office/drawing/2014/main" id="{C75F0012-B8F0-C9DC-3FDA-DA6AA18A699A}"/>
              </a:ext>
            </a:extLst>
          </p:cNvPr>
          <p:cNvSpPr>
            <a:spLocks noGrp="1"/>
          </p:cNvSpPr>
          <p:nvPr>
            <p:ph type="title"/>
          </p:nvPr>
        </p:nvSpPr>
        <p:spPr/>
        <p:txBody>
          <a:bodyPr/>
          <a:lstStyle/>
          <a:p>
            <a:r>
              <a:rPr lang="en-IN" dirty="0"/>
              <a:t>Program Structure</a:t>
            </a:r>
          </a:p>
        </p:txBody>
      </p:sp>
    </p:spTree>
    <p:extLst>
      <p:ext uri="{BB962C8B-B14F-4D97-AF65-F5344CB8AC3E}">
        <p14:creationId xmlns:p14="http://schemas.microsoft.com/office/powerpoint/2010/main" val="3544267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A9D6B-3F16-4AF7-865F-ACD5335B91F7}"/>
              </a:ext>
            </a:extLst>
          </p:cNvPr>
          <p:cNvSpPr>
            <a:spLocks noGrp="1"/>
          </p:cNvSpPr>
          <p:nvPr>
            <p:ph type="title"/>
          </p:nvPr>
        </p:nvSpPr>
        <p:spPr/>
        <p:txBody>
          <a:bodyPr>
            <a:normAutofit fontScale="90000"/>
          </a:bodyPr>
          <a:lstStyle/>
          <a:p>
            <a:r>
              <a:rPr lang="en-IN" dirty="0"/>
              <a:t>What we can’t do with Deep Learning?</a:t>
            </a:r>
          </a:p>
        </p:txBody>
      </p:sp>
      <p:sp>
        <p:nvSpPr>
          <p:cNvPr id="4" name="Content Placeholder 3">
            <a:extLst>
              <a:ext uri="{FF2B5EF4-FFF2-40B4-BE49-F238E27FC236}">
                <a16:creationId xmlns:a16="http://schemas.microsoft.com/office/drawing/2014/main" id="{72369509-678F-4A72-9BA3-FD4221215F72}"/>
              </a:ext>
            </a:extLst>
          </p:cNvPr>
          <p:cNvSpPr>
            <a:spLocks noGrp="1"/>
          </p:cNvSpPr>
          <p:nvPr>
            <p:ph idx="1"/>
          </p:nvPr>
        </p:nvSpPr>
        <p:spPr/>
        <p:txBody>
          <a:bodyPr>
            <a:normAutofit/>
          </a:bodyPr>
          <a:lstStyle/>
          <a:p>
            <a:r>
              <a:rPr lang="en-US" sz="2000"/>
              <a:t>Mirrors</a:t>
            </a:r>
          </a:p>
          <a:p>
            <a:r>
              <a:rPr lang="en-US" sz="2000"/>
              <a:t>Sparse information</a:t>
            </a:r>
          </a:p>
          <a:p>
            <a:r>
              <a:rPr lang="en-US" sz="2000"/>
              <a:t>3D Structure</a:t>
            </a:r>
          </a:p>
          <a:p>
            <a:r>
              <a:rPr lang="en-US" sz="2000"/>
              <a:t>Physics</a:t>
            </a:r>
          </a:p>
          <a:p>
            <a:r>
              <a:rPr lang="en-US" sz="2000"/>
              <a:t>What’s on peoples’ minds?</a:t>
            </a:r>
          </a:p>
          <a:p>
            <a:r>
              <a:rPr lang="en-US" sz="2000"/>
              <a:t>What happens next?</a:t>
            </a:r>
          </a:p>
          <a:p>
            <a:r>
              <a:rPr lang="en-US" sz="2000"/>
              <a:t>Humor</a:t>
            </a:r>
          </a:p>
          <a:p>
            <a:endParaRPr lang="en-IN" sz="2000"/>
          </a:p>
        </p:txBody>
      </p:sp>
      <p:pic>
        <p:nvPicPr>
          <p:cNvPr id="2" name="Picture 1" descr="A group of people standing in a room&#10;&#10;Description automatically generated">
            <a:extLst>
              <a:ext uri="{FF2B5EF4-FFF2-40B4-BE49-F238E27FC236}">
                <a16:creationId xmlns:a16="http://schemas.microsoft.com/office/drawing/2014/main" id="{A8276E35-AE2A-4362-962F-C0C12945521D}"/>
              </a:ext>
            </a:extLst>
          </p:cNvPr>
          <p:cNvPicPr>
            <a:picLocks noChangeAspect="1"/>
          </p:cNvPicPr>
          <p:nvPr/>
        </p:nvPicPr>
        <p:blipFill rotWithShape="1">
          <a:blip r:embed="rId2"/>
          <a:srcRect l="1164" r="-2" b="-2"/>
          <a:stretch/>
        </p:blipFill>
        <p:spPr>
          <a:xfrm>
            <a:off x="5120640" y="1904281"/>
            <a:ext cx="6233160" cy="4272681"/>
          </a:xfrm>
          <a:prstGeom prst="rect">
            <a:avLst/>
          </a:prstGeom>
        </p:spPr>
      </p:pic>
    </p:spTree>
    <p:extLst>
      <p:ext uri="{BB962C8B-B14F-4D97-AF65-F5344CB8AC3E}">
        <p14:creationId xmlns:p14="http://schemas.microsoft.com/office/powerpoint/2010/main" val="53697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A186-1007-BD7C-E765-E73B4023B5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D96CD2-84BC-C3AB-E80D-34F345B54D1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383697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t_v_ExplanationSlide_1_1_469307360">
    <p:spTree>
      <p:nvGrpSpPr>
        <p:cNvPr id="1" name=""/>
        <p:cNvGrpSpPr/>
        <p:nvPr/>
      </p:nvGrpSpPr>
      <p:grpSpPr>
        <a:xfrm>
          <a:off x="0" y="0"/>
          <a:ext cx="0" cy="0"/>
          <a:chOff x="0" y="0"/>
          <a:chExt cx="0" cy="0"/>
        </a:xfrm>
      </p:grpSpPr>
      <p:pic>
        <p:nvPicPr>
          <p:cNvPr id="30" name="LAYOUT_BG_IMAGE_3">
            <a:extLst>
              <a:ext uri="{FF2B5EF4-FFF2-40B4-BE49-F238E27FC236}">
                <a16:creationId xmlns:a16="http://schemas.microsoft.com/office/drawing/2014/main" id="{C78C8E63-D53B-7992-88DB-3F76906C3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BBE0E3">
              <a:alpha val="0"/>
            </a:srgbClr>
          </a:solidFill>
        </p:spPr>
      </p:pic>
      <p:sp>
        <p:nvSpPr>
          <p:cNvPr id="22" name="FooterBg">
            <a:extLst>
              <a:ext uri="{FF2B5EF4-FFF2-40B4-BE49-F238E27FC236}">
                <a16:creationId xmlns:a16="http://schemas.microsoft.com/office/drawing/2014/main" id="{D088AFFB-6CC2-088A-F053-96B507438308}"/>
              </a:ext>
            </a:extLst>
          </p:cNvPr>
          <p:cNvSpPr txBox="1"/>
          <p:nvPr/>
        </p:nvSpPr>
        <p:spPr>
          <a:xfrm>
            <a:off x="0" y="5843015"/>
            <a:ext cx="12192000" cy="1014984"/>
          </a:xfrm>
          <a:prstGeom prst="rect">
            <a:avLst/>
          </a:prstGeom>
          <a:solidFill>
            <a:srgbClr val="F5F5F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2" name="st_v_ExplanationTitle_1_1">
            <a:extLst>
              <a:ext uri="{FF2B5EF4-FFF2-40B4-BE49-F238E27FC236}">
                <a16:creationId xmlns:a16="http://schemas.microsoft.com/office/drawing/2014/main" id="{C2805EFE-6F38-E681-632D-E349E99DBC7C}"/>
              </a:ext>
            </a:extLst>
          </p:cNvPr>
          <p:cNvSpPr>
            <a:spLocks noGrp="1"/>
          </p:cNvSpPr>
          <p:nvPr>
            <p:ph type="title"/>
          </p:nvPr>
        </p:nvSpPr>
        <p:spPr>
          <a:xfrm>
            <a:off x="341376" y="219456"/>
            <a:ext cx="9582912" cy="685800"/>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ctr" anchorCtr="0">
            <a:normAutofit/>
          </a:bodyPr>
          <a:lstStyle/>
          <a:p>
            <a:pPr>
              <a:buClr>
                <a:srgbClr val="000000"/>
              </a:buClr>
            </a:pPr>
            <a:r>
              <a:rPr lang="en-IN" sz="4000" b="1">
                <a:solidFill>
                  <a:srgbClr val="47525D"/>
                </a:solidFill>
                <a:latin typeface="Roboto Slab" pitchFamily="2" charset="0"/>
              </a:rPr>
              <a:t>Prepare to vote</a:t>
            </a:r>
          </a:p>
        </p:txBody>
      </p:sp>
      <p:sp>
        <p:nvSpPr>
          <p:cNvPr id="4" name="InternetHeader" hidden="1">
            <a:extLst>
              <a:ext uri="{FF2B5EF4-FFF2-40B4-BE49-F238E27FC236}">
                <a16:creationId xmlns:a16="http://schemas.microsoft.com/office/drawing/2014/main" id="{36E713E2-8ACB-2634-6F72-35CB072DB77E}"/>
              </a:ext>
            </a:extLst>
          </p:cNvPr>
          <p:cNvSpPr txBox="1"/>
          <p:nvPr/>
        </p:nvSpPr>
        <p:spPr>
          <a:xfrm>
            <a:off x="633984" y="2084831"/>
            <a:ext cx="1731264" cy="307777"/>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spcBef>
                <a:spcPct val="0"/>
              </a:spcBef>
              <a:spcAft>
                <a:spcPct val="0"/>
              </a:spcAft>
            </a:pPr>
            <a:r>
              <a:rPr lang="en-IN" sz="3200">
                <a:solidFill>
                  <a:srgbClr val="47525D"/>
                </a:solidFill>
                <a:latin typeface="Roboto Bold"/>
              </a:rPr>
              <a:t>Internet</a:t>
            </a:r>
          </a:p>
        </p:txBody>
      </p:sp>
      <p:sp>
        <p:nvSpPr>
          <p:cNvPr id="5" name="InternetOne" hidden="1">
            <a:extLst>
              <a:ext uri="{FF2B5EF4-FFF2-40B4-BE49-F238E27FC236}">
                <a16:creationId xmlns:a16="http://schemas.microsoft.com/office/drawing/2014/main" id="{FE967CC9-F23D-1C94-97A4-4FDB4B0A9892}"/>
              </a:ext>
            </a:extLst>
          </p:cNvPr>
          <p:cNvSpPr/>
          <p:nvPr/>
        </p:nvSpPr>
        <p:spPr>
          <a:xfrm>
            <a:off x="2682240" y="2084831"/>
            <a:ext cx="548640" cy="548640"/>
          </a:xfrm>
          <a:prstGeom prst="ellipse">
            <a:avLst/>
          </a:prstGeom>
          <a:solidFill>
            <a:srgbClr val="0095FF"/>
          </a:solidFill>
          <a:ln w="0" cap="flat" cmpd="sng" algn="ctr">
            <a:solidFill>
              <a:srgbClr val="BDD7EE">
                <a:alpha val="50196"/>
              </a:srgbClr>
            </a:solidFill>
            <a:prstDash val="solid"/>
            <a:miter lim="800000"/>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spcBef>
                <a:spcPct val="0"/>
              </a:spcBef>
              <a:spcAft>
                <a:spcPct val="0"/>
              </a:spcAft>
            </a:pPr>
            <a:r>
              <a:rPr lang="en-IN" sz="2000">
                <a:solidFill>
                  <a:srgbClr val="FFFFFF"/>
                </a:solidFill>
                <a:latin typeface="Roboto Medium" panose="02000000000000000000" pitchFamily="2" charset="0"/>
              </a:rPr>
              <a:t>1</a:t>
            </a:r>
          </a:p>
        </p:txBody>
      </p:sp>
      <p:sp>
        <p:nvSpPr>
          <p:cNvPr id="6" name="InternetTwo" hidden="1">
            <a:extLst>
              <a:ext uri="{FF2B5EF4-FFF2-40B4-BE49-F238E27FC236}">
                <a16:creationId xmlns:a16="http://schemas.microsoft.com/office/drawing/2014/main" id="{36B49B2F-DA10-ABDA-83DF-41397D6EEDCA}"/>
              </a:ext>
            </a:extLst>
          </p:cNvPr>
          <p:cNvSpPr/>
          <p:nvPr/>
        </p:nvSpPr>
        <p:spPr>
          <a:xfrm>
            <a:off x="2682240" y="2887217"/>
            <a:ext cx="548640" cy="548640"/>
          </a:xfrm>
          <a:prstGeom prst="ellipse">
            <a:avLst/>
          </a:prstGeom>
          <a:solidFill>
            <a:srgbClr val="0095FF"/>
          </a:solidFill>
          <a:ln w="0" cap="flat" cmpd="sng" algn="ctr">
            <a:solidFill>
              <a:srgbClr val="BDD7EE">
                <a:alpha val="50196"/>
              </a:srgbClr>
            </a:solidFill>
            <a:prstDash val="solid"/>
            <a:miter lim="800000"/>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spcBef>
                <a:spcPct val="0"/>
              </a:spcBef>
              <a:spcAft>
                <a:spcPct val="0"/>
              </a:spcAft>
            </a:pPr>
            <a:r>
              <a:rPr lang="en-IN" sz="2000">
                <a:solidFill>
                  <a:srgbClr val="FFFFFF"/>
                </a:solidFill>
                <a:latin typeface="Roboto Medium" panose="02000000000000000000" pitchFamily="2" charset="0"/>
              </a:rPr>
              <a:t>2</a:t>
            </a:r>
          </a:p>
        </p:txBody>
      </p:sp>
      <p:sp>
        <p:nvSpPr>
          <p:cNvPr id="7" name="InternetExplanationOne" hidden="1">
            <a:extLst>
              <a:ext uri="{FF2B5EF4-FFF2-40B4-BE49-F238E27FC236}">
                <a16:creationId xmlns:a16="http://schemas.microsoft.com/office/drawing/2014/main" id="{CCAEEDE8-003E-2E28-EA0F-314647AD1E6D}"/>
              </a:ext>
            </a:extLst>
          </p:cNvPr>
          <p:cNvSpPr txBox="1"/>
          <p:nvPr/>
        </p:nvSpPr>
        <p:spPr>
          <a:xfrm>
            <a:off x="3364992" y="2043683"/>
            <a:ext cx="7632192" cy="307777"/>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t" anchorCtr="0">
            <a:noAutofit/>
          </a:bodyPr>
          <a:lstStyle/>
          <a:p>
            <a:pPr>
              <a:spcBef>
                <a:spcPct val="0"/>
              </a:spcBef>
              <a:spcAft>
                <a:spcPct val="0"/>
              </a:spcAft>
            </a:pPr>
            <a:endParaRPr lang="en-IN" sz="3200">
              <a:solidFill>
                <a:srgbClr val="47525D"/>
              </a:solidFill>
              <a:latin typeface="Roboto Light" panose="02000000000000000000" pitchFamily="2" charset="0"/>
            </a:endParaRPr>
          </a:p>
        </p:txBody>
      </p:sp>
      <p:sp>
        <p:nvSpPr>
          <p:cNvPr id="8" name="InternetExplanationTwo" hidden="1">
            <a:extLst>
              <a:ext uri="{FF2B5EF4-FFF2-40B4-BE49-F238E27FC236}">
                <a16:creationId xmlns:a16="http://schemas.microsoft.com/office/drawing/2014/main" id="{4EBB7F66-1673-6B5C-85DA-BE98A973C103}"/>
              </a:ext>
            </a:extLst>
          </p:cNvPr>
          <p:cNvSpPr txBox="1"/>
          <p:nvPr/>
        </p:nvSpPr>
        <p:spPr>
          <a:xfrm>
            <a:off x="3364992" y="2846069"/>
            <a:ext cx="7571232" cy="307777"/>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t" anchorCtr="0">
            <a:noAutofit/>
          </a:bodyPr>
          <a:lstStyle/>
          <a:p>
            <a:pPr>
              <a:spcBef>
                <a:spcPct val="0"/>
              </a:spcBef>
              <a:spcAft>
                <a:spcPct val="0"/>
              </a:spcAft>
            </a:pPr>
            <a:endParaRPr lang="en-IN" sz="3200">
              <a:solidFill>
                <a:srgbClr val="47525D"/>
              </a:solidFill>
              <a:latin typeface="Roboto Light" panose="02000000000000000000" pitchFamily="2" charset="0"/>
            </a:endParaRPr>
          </a:p>
        </p:txBody>
      </p:sp>
      <p:sp>
        <p:nvSpPr>
          <p:cNvPr id="9" name="TextMessageHeader" hidden="1">
            <a:extLst>
              <a:ext uri="{FF2B5EF4-FFF2-40B4-BE49-F238E27FC236}">
                <a16:creationId xmlns:a16="http://schemas.microsoft.com/office/drawing/2014/main" id="{53E48D1A-7F59-5B94-A29A-91AEAD8E6009}"/>
              </a:ext>
            </a:extLst>
          </p:cNvPr>
          <p:cNvSpPr txBox="1"/>
          <p:nvPr/>
        </p:nvSpPr>
        <p:spPr>
          <a:xfrm>
            <a:off x="633984" y="3813047"/>
            <a:ext cx="1267968" cy="307777"/>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spcBef>
                <a:spcPct val="0"/>
              </a:spcBef>
              <a:spcAft>
                <a:spcPct val="0"/>
              </a:spcAft>
            </a:pPr>
            <a:r>
              <a:rPr lang="en-IN" sz="3200">
                <a:solidFill>
                  <a:srgbClr val="47525D"/>
                </a:solidFill>
                <a:latin typeface="Roboto Bold"/>
              </a:rPr>
              <a:t>TXT</a:t>
            </a:r>
          </a:p>
        </p:txBody>
      </p:sp>
      <p:sp>
        <p:nvSpPr>
          <p:cNvPr id="10" name="TextMessageOne" hidden="1">
            <a:extLst>
              <a:ext uri="{FF2B5EF4-FFF2-40B4-BE49-F238E27FC236}">
                <a16:creationId xmlns:a16="http://schemas.microsoft.com/office/drawing/2014/main" id="{629BC633-D480-0DA5-CB9B-02BCFED577EE}"/>
              </a:ext>
            </a:extLst>
          </p:cNvPr>
          <p:cNvSpPr/>
          <p:nvPr/>
        </p:nvSpPr>
        <p:spPr>
          <a:xfrm>
            <a:off x="2682240" y="3813048"/>
            <a:ext cx="548640" cy="548640"/>
          </a:xfrm>
          <a:prstGeom prst="ellipse">
            <a:avLst/>
          </a:prstGeom>
          <a:solidFill>
            <a:srgbClr val="0095FF"/>
          </a:solidFill>
          <a:ln w="0" cap="flat" cmpd="sng" algn="ctr">
            <a:solidFill>
              <a:srgbClr val="BDD7EE">
                <a:alpha val="50196"/>
              </a:srgbClr>
            </a:solidFill>
            <a:prstDash val="solid"/>
            <a:miter lim="800000"/>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spcBef>
                <a:spcPct val="0"/>
              </a:spcBef>
              <a:spcAft>
                <a:spcPct val="0"/>
              </a:spcAft>
            </a:pPr>
            <a:r>
              <a:rPr lang="en-IN" sz="2000">
                <a:solidFill>
                  <a:srgbClr val="FFFFFF"/>
                </a:solidFill>
                <a:latin typeface="Roboto Medium" panose="02000000000000000000" pitchFamily="2" charset="0"/>
              </a:rPr>
              <a:t>1</a:t>
            </a:r>
          </a:p>
        </p:txBody>
      </p:sp>
      <p:sp>
        <p:nvSpPr>
          <p:cNvPr id="11" name="TextMessageTwo" hidden="1">
            <a:extLst>
              <a:ext uri="{FF2B5EF4-FFF2-40B4-BE49-F238E27FC236}">
                <a16:creationId xmlns:a16="http://schemas.microsoft.com/office/drawing/2014/main" id="{69B9DF9E-48D8-D836-E49C-651C2F2D56BF}"/>
              </a:ext>
            </a:extLst>
          </p:cNvPr>
          <p:cNvSpPr/>
          <p:nvPr/>
        </p:nvSpPr>
        <p:spPr>
          <a:xfrm>
            <a:off x="2682240" y="4601718"/>
            <a:ext cx="548640" cy="548640"/>
          </a:xfrm>
          <a:prstGeom prst="ellipse">
            <a:avLst/>
          </a:prstGeom>
          <a:solidFill>
            <a:srgbClr val="0095FF"/>
          </a:solidFill>
          <a:ln w="0" cap="flat" cmpd="sng" algn="ctr">
            <a:solidFill>
              <a:srgbClr val="BDD7EE">
                <a:alpha val="50196"/>
              </a:srgbClr>
            </a:solidFill>
            <a:prstDash val="solid"/>
            <a:miter lim="800000"/>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spcBef>
                <a:spcPct val="0"/>
              </a:spcBef>
              <a:spcAft>
                <a:spcPct val="0"/>
              </a:spcAft>
            </a:pPr>
            <a:r>
              <a:rPr lang="en-IN" sz="2000">
                <a:solidFill>
                  <a:srgbClr val="FFFFFF"/>
                </a:solidFill>
                <a:latin typeface="Roboto Medium" panose="02000000000000000000" pitchFamily="2" charset="0"/>
              </a:rPr>
              <a:t>2</a:t>
            </a:r>
          </a:p>
        </p:txBody>
      </p:sp>
      <p:sp>
        <p:nvSpPr>
          <p:cNvPr id="12" name="TextMessageExplanationOne" hidden="1">
            <a:extLst>
              <a:ext uri="{FF2B5EF4-FFF2-40B4-BE49-F238E27FC236}">
                <a16:creationId xmlns:a16="http://schemas.microsoft.com/office/drawing/2014/main" id="{C99590D4-BE84-1E20-CDFD-36A137C43064}"/>
              </a:ext>
            </a:extLst>
          </p:cNvPr>
          <p:cNvSpPr txBox="1"/>
          <p:nvPr/>
        </p:nvSpPr>
        <p:spPr>
          <a:xfrm>
            <a:off x="3364992" y="3771899"/>
            <a:ext cx="6352032" cy="307777"/>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t" anchorCtr="0">
            <a:noAutofit/>
          </a:bodyPr>
          <a:lstStyle/>
          <a:p>
            <a:pPr>
              <a:spcBef>
                <a:spcPct val="0"/>
              </a:spcBef>
              <a:spcAft>
                <a:spcPct val="0"/>
              </a:spcAft>
            </a:pPr>
            <a:endParaRPr lang="en-IN" sz="3200">
              <a:solidFill>
                <a:srgbClr val="47525D"/>
              </a:solidFill>
              <a:latin typeface="Roboto Light" panose="02000000000000000000" pitchFamily="2" charset="0"/>
            </a:endParaRPr>
          </a:p>
        </p:txBody>
      </p:sp>
      <p:sp>
        <p:nvSpPr>
          <p:cNvPr id="13" name="TextMessageExplanationTwo" hidden="1">
            <a:extLst>
              <a:ext uri="{FF2B5EF4-FFF2-40B4-BE49-F238E27FC236}">
                <a16:creationId xmlns:a16="http://schemas.microsoft.com/office/drawing/2014/main" id="{7C75B991-BBDF-DD80-A6BF-C12CADEC03BD}"/>
              </a:ext>
            </a:extLst>
          </p:cNvPr>
          <p:cNvSpPr txBox="1"/>
          <p:nvPr/>
        </p:nvSpPr>
        <p:spPr>
          <a:xfrm>
            <a:off x="3364992" y="4574285"/>
            <a:ext cx="7571232" cy="307777"/>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t" anchorCtr="0">
            <a:noAutofit/>
          </a:bodyPr>
          <a:lstStyle/>
          <a:p>
            <a:pPr>
              <a:spcBef>
                <a:spcPct val="0"/>
              </a:spcBef>
              <a:spcAft>
                <a:spcPct val="0"/>
              </a:spcAft>
            </a:pPr>
            <a:endParaRPr lang="en-IN" sz="3200">
              <a:solidFill>
                <a:srgbClr val="47525D"/>
              </a:solidFill>
              <a:latin typeface="Roboto Light" panose="02000000000000000000" pitchFamily="2" charset="0"/>
            </a:endParaRPr>
          </a:p>
        </p:txBody>
      </p:sp>
      <p:sp>
        <p:nvSpPr>
          <p:cNvPr id="14" name="SingleMethodOne" hidden="1">
            <a:extLst>
              <a:ext uri="{FF2B5EF4-FFF2-40B4-BE49-F238E27FC236}">
                <a16:creationId xmlns:a16="http://schemas.microsoft.com/office/drawing/2014/main" id="{D9A2E36E-6943-3413-8577-72C79973623D}"/>
              </a:ext>
            </a:extLst>
          </p:cNvPr>
          <p:cNvSpPr/>
          <p:nvPr/>
        </p:nvSpPr>
        <p:spPr>
          <a:xfrm>
            <a:off x="1121664" y="2242566"/>
            <a:ext cx="646176" cy="646176"/>
          </a:xfrm>
          <a:prstGeom prst="ellipse">
            <a:avLst/>
          </a:prstGeom>
          <a:solidFill>
            <a:srgbClr val="0095FF"/>
          </a:solidFill>
          <a:ln w="0" cap="flat" cmpd="sng" algn="ctr">
            <a:solidFill>
              <a:srgbClr val="BDD7EE">
                <a:alpha val="50196"/>
              </a:srgbClr>
            </a:solidFill>
            <a:prstDash val="solid"/>
            <a:miter lim="800000"/>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spcBef>
                <a:spcPct val="0"/>
              </a:spcBef>
              <a:spcAft>
                <a:spcPct val="0"/>
              </a:spcAft>
            </a:pPr>
            <a:r>
              <a:rPr lang="en-IN" sz="2800">
                <a:solidFill>
                  <a:srgbClr val="FFFFFF"/>
                </a:solidFill>
                <a:latin typeface="Roboto Medium" panose="02000000000000000000" pitchFamily="2" charset="0"/>
              </a:rPr>
              <a:t>1</a:t>
            </a:r>
          </a:p>
        </p:txBody>
      </p:sp>
      <p:sp>
        <p:nvSpPr>
          <p:cNvPr id="15" name="SingleMethodTwo" hidden="1">
            <a:extLst>
              <a:ext uri="{FF2B5EF4-FFF2-40B4-BE49-F238E27FC236}">
                <a16:creationId xmlns:a16="http://schemas.microsoft.com/office/drawing/2014/main" id="{A296ADFA-CB00-7D53-AC90-D598AEBDDB98}"/>
              </a:ext>
            </a:extLst>
          </p:cNvPr>
          <p:cNvSpPr/>
          <p:nvPr/>
        </p:nvSpPr>
        <p:spPr>
          <a:xfrm>
            <a:off x="1121664" y="3291840"/>
            <a:ext cx="646176" cy="646176"/>
          </a:xfrm>
          <a:prstGeom prst="ellipse">
            <a:avLst/>
          </a:prstGeom>
          <a:solidFill>
            <a:srgbClr val="0095FF"/>
          </a:solidFill>
          <a:ln w="0" cap="flat" cmpd="sng" algn="ctr">
            <a:solidFill>
              <a:srgbClr val="BDD7EE">
                <a:alpha val="50196"/>
              </a:srgbClr>
            </a:solidFill>
            <a:prstDash val="solid"/>
            <a:miter lim="800000"/>
            <a:headEnd type="none" w="med" len="med"/>
            <a:tailEnd type="none" w="med" len="med"/>
          </a:ln>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spcBef>
                <a:spcPct val="0"/>
              </a:spcBef>
              <a:spcAft>
                <a:spcPct val="0"/>
              </a:spcAft>
            </a:pPr>
            <a:r>
              <a:rPr lang="en-IN" sz="2800">
                <a:solidFill>
                  <a:srgbClr val="FFFFFF"/>
                </a:solidFill>
                <a:latin typeface="Roboto Medium" panose="02000000000000000000" pitchFamily="2" charset="0"/>
              </a:rPr>
              <a:t>2</a:t>
            </a:r>
          </a:p>
        </p:txBody>
      </p:sp>
      <p:sp>
        <p:nvSpPr>
          <p:cNvPr id="16" name="SingleMethodLineOne" hidden="1">
            <a:extLst>
              <a:ext uri="{FF2B5EF4-FFF2-40B4-BE49-F238E27FC236}">
                <a16:creationId xmlns:a16="http://schemas.microsoft.com/office/drawing/2014/main" id="{F2D16C85-9EA4-3FAE-B2D8-9CBA9AA0A14A}"/>
              </a:ext>
            </a:extLst>
          </p:cNvPr>
          <p:cNvSpPr txBox="1"/>
          <p:nvPr/>
        </p:nvSpPr>
        <p:spPr>
          <a:xfrm>
            <a:off x="2036064" y="2256281"/>
            <a:ext cx="7997952" cy="644652"/>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t" anchorCtr="0">
            <a:normAutofit/>
          </a:bodyPr>
          <a:lstStyle/>
          <a:p>
            <a:pPr>
              <a:spcBef>
                <a:spcPct val="0"/>
              </a:spcBef>
              <a:spcAft>
                <a:spcPct val="0"/>
              </a:spcAft>
            </a:pPr>
            <a:endParaRPr lang="en-IN" sz="3200">
              <a:solidFill>
                <a:srgbClr val="47525D"/>
              </a:solidFill>
              <a:latin typeface="Roboto Light" panose="02000000000000000000" pitchFamily="2" charset="0"/>
            </a:endParaRPr>
          </a:p>
        </p:txBody>
      </p:sp>
      <p:sp>
        <p:nvSpPr>
          <p:cNvPr id="17" name="SingleMethodLineTwo" hidden="1">
            <a:extLst>
              <a:ext uri="{FF2B5EF4-FFF2-40B4-BE49-F238E27FC236}">
                <a16:creationId xmlns:a16="http://schemas.microsoft.com/office/drawing/2014/main" id="{FD2909F5-E1EF-25AC-8F7F-C24A0920C5C1}"/>
              </a:ext>
            </a:extLst>
          </p:cNvPr>
          <p:cNvSpPr txBox="1"/>
          <p:nvPr/>
        </p:nvSpPr>
        <p:spPr>
          <a:xfrm>
            <a:off x="2011680" y="3305555"/>
            <a:ext cx="8010144" cy="644652"/>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t" anchorCtr="0">
            <a:normAutofit/>
          </a:bodyPr>
          <a:lstStyle/>
          <a:p>
            <a:pPr>
              <a:spcBef>
                <a:spcPct val="0"/>
              </a:spcBef>
              <a:spcAft>
                <a:spcPct val="0"/>
              </a:spcAft>
            </a:pPr>
            <a:endParaRPr lang="en-IN" sz="3200">
              <a:solidFill>
                <a:srgbClr val="47525D"/>
              </a:solidFill>
              <a:latin typeface="Roboto Light" panose="02000000000000000000" pitchFamily="2" charset="0"/>
            </a:endParaRPr>
          </a:p>
        </p:txBody>
      </p:sp>
      <p:grpSp>
        <p:nvGrpSpPr>
          <p:cNvPr id="21" name="ParticipantsCounterGroup">
            <a:extLst>
              <a:ext uri="{FF2B5EF4-FFF2-40B4-BE49-F238E27FC236}">
                <a16:creationId xmlns:a16="http://schemas.microsoft.com/office/drawing/2014/main" id="{4949D4DC-920D-18BB-9DAC-3717511C41DD}"/>
              </a:ext>
            </a:extLst>
          </p:cNvPr>
          <p:cNvGrpSpPr/>
          <p:nvPr/>
        </p:nvGrpSpPr>
        <p:grpSpPr>
          <a:xfrm>
            <a:off x="10753344" y="6137910"/>
            <a:ext cx="841249" cy="240030"/>
            <a:chOff x="10753344" y="6137910"/>
            <a:chExt cx="841249" cy="240030"/>
          </a:xfrm>
        </p:grpSpPr>
        <p:pic>
          <p:nvPicPr>
            <p:cNvPr id="19" name="counter_icon">
              <a:extLst>
                <a:ext uri="{FF2B5EF4-FFF2-40B4-BE49-F238E27FC236}">
                  <a16:creationId xmlns:a16="http://schemas.microsoft.com/office/drawing/2014/main" id="{DE5AF4C5-4CD4-534E-6E8C-0DC52405C1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5137" y="6158484"/>
              <a:ext cx="219456" cy="219456"/>
            </a:xfrm>
            <a:prstGeom prst="rect">
              <a:avLst/>
            </a:prstGeom>
          </p:spPr>
        </p:pic>
        <p:sp>
          <p:nvSpPr>
            <p:cNvPr id="20" name="counter_text">
              <a:extLst>
                <a:ext uri="{FF2B5EF4-FFF2-40B4-BE49-F238E27FC236}">
                  <a16:creationId xmlns:a16="http://schemas.microsoft.com/office/drawing/2014/main" id="{1C6D6598-1BC2-166B-D68D-9D77EC3B0894}"/>
                </a:ext>
              </a:extLst>
            </p:cNvPr>
            <p:cNvSpPr txBox="1"/>
            <p:nvPr/>
          </p:nvSpPr>
          <p:spPr>
            <a:xfrm>
              <a:off x="10753344" y="6137910"/>
              <a:ext cx="597408" cy="215444"/>
            </a:xfrm>
            <a:prstGeom prst="rect">
              <a:avLst/>
            </a:prstGeom>
            <a:solidFill>
              <a:srgbClr val="F1F1F1">
                <a:alpha val="0"/>
              </a:srgbClr>
            </a:solidFill>
          </p:spPr>
          <p:txBody>
            <a:bodyPr vert="horz" wrap="square" lIns="0" tIns="0" rIns="33020" bIns="0" rtlCol="0" anchor="ctr" anchorCtr="0">
              <a:noAutofit/>
            </a:bodyPr>
            <a:lstStyle/>
            <a:p>
              <a:pPr algn="r"/>
              <a:r>
                <a:rPr lang="en-IN" sz="1600">
                  <a:solidFill>
                    <a:srgbClr val="0095FF"/>
                  </a:solidFill>
                  <a:latin typeface="Roboto Slab" pitchFamily="2" charset="0"/>
                </a:rPr>
                <a:t>0</a:t>
              </a:r>
            </a:p>
          </p:txBody>
        </p:sp>
      </p:grpSp>
      <p:sp>
        <p:nvSpPr>
          <p:cNvPr id="23" name="FooterText">
            <a:extLst>
              <a:ext uri="{FF2B5EF4-FFF2-40B4-BE49-F238E27FC236}">
                <a16:creationId xmlns:a16="http://schemas.microsoft.com/office/drawing/2014/main" id="{EAEEDED4-B362-882F-E704-A96D7BC93F29}"/>
              </a:ext>
            </a:extLst>
          </p:cNvPr>
          <p:cNvSpPr txBox="1"/>
          <p:nvPr/>
        </p:nvSpPr>
        <p:spPr>
          <a:xfrm>
            <a:off x="4437888" y="6419088"/>
            <a:ext cx="3316224" cy="315468"/>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endParaRPr lang="en-IN" sz="1200">
              <a:solidFill>
                <a:srgbClr val="8997A5"/>
              </a:solidFill>
              <a:latin typeface="Roboto Light" panose="02000000000000000000" pitchFamily="2" charset="0"/>
            </a:endParaRPr>
          </a:p>
        </p:txBody>
      </p:sp>
      <p:pic>
        <p:nvPicPr>
          <p:cNvPr id="26" name="Logo">
            <a:extLst>
              <a:ext uri="{FF2B5EF4-FFF2-40B4-BE49-F238E27FC236}">
                <a16:creationId xmlns:a16="http://schemas.microsoft.com/office/drawing/2014/main" id="{C52EB68C-F3A6-30E3-E83A-F9A1527BD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408" y="6165342"/>
            <a:ext cx="2206752" cy="377190"/>
          </a:xfrm>
          <a:prstGeom prst="rect">
            <a:avLst/>
          </a:prstGeom>
        </p:spPr>
      </p:pic>
      <p:pic>
        <p:nvPicPr>
          <p:cNvPr id="28" name="PoweredBy_3">
            <a:extLst>
              <a:ext uri="{FF2B5EF4-FFF2-40B4-BE49-F238E27FC236}">
                <a16:creationId xmlns:a16="http://schemas.microsoft.com/office/drawing/2014/main" id="{3A0EDD57-A320-E386-A1FA-587FD51D95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5568" y="6110478"/>
            <a:ext cx="2340864" cy="315468"/>
          </a:xfrm>
          <a:prstGeom prst="rect">
            <a:avLst/>
          </a:prstGeom>
          <a:solidFill>
            <a:srgbClr val="BBE0E3">
              <a:alpha val="0"/>
            </a:srgbClr>
          </a:solidFill>
        </p:spPr>
      </p:pic>
      <p:sp>
        <p:nvSpPr>
          <p:cNvPr id="31" name="SingleMethodLineQuiz">
            <a:extLst>
              <a:ext uri="{FF2B5EF4-FFF2-40B4-BE49-F238E27FC236}">
                <a16:creationId xmlns:a16="http://schemas.microsoft.com/office/drawing/2014/main" id="{C174AD2B-A2B0-CCDE-5929-1FA680D51275}"/>
              </a:ext>
            </a:extLst>
          </p:cNvPr>
          <p:cNvSpPr txBox="1"/>
          <p:nvPr/>
        </p:nvSpPr>
        <p:spPr>
          <a:xfrm>
            <a:off x="341376" y="836676"/>
            <a:ext cx="9570720" cy="307777"/>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t" anchorCtr="0">
            <a:noAutofit/>
          </a:bodyPr>
          <a:lstStyle/>
          <a:p>
            <a:endParaRPr lang="en-IN" sz="2800">
              <a:solidFill>
                <a:srgbClr val="47525D"/>
              </a:solidFill>
              <a:latin typeface="Roboto Light" panose="02000000000000000000" pitchFamily="2" charset="0"/>
            </a:endParaRPr>
          </a:p>
        </p:txBody>
      </p:sp>
      <p:pic>
        <p:nvPicPr>
          <p:cNvPr id="33" name="ExplanationParticipantsImg">
            <a:extLst>
              <a:ext uri="{FF2B5EF4-FFF2-40B4-BE49-F238E27FC236}">
                <a16:creationId xmlns:a16="http://schemas.microsoft.com/office/drawing/2014/main" id="{86BB5735-F00C-AE38-CB27-B9348A9E96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912" y="1755648"/>
            <a:ext cx="11314176" cy="3977640"/>
          </a:xfrm>
          <a:prstGeom prst="rect">
            <a:avLst/>
          </a:prstGeom>
          <a:solidFill>
            <a:srgbClr val="000000">
              <a:alpha val="20000"/>
            </a:srgbClr>
          </a:solidFill>
        </p:spPr>
      </p:pic>
      <p:sp>
        <p:nvSpPr>
          <p:cNvPr id="24" name="SessionExplanation">
            <a:extLst>
              <a:ext uri="{FF2B5EF4-FFF2-40B4-BE49-F238E27FC236}">
                <a16:creationId xmlns:a16="http://schemas.microsoft.com/office/drawing/2014/main" id="{9CE71958-DE3B-B4D6-1074-E557431E0202}"/>
              </a:ext>
            </a:extLst>
          </p:cNvPr>
          <p:cNvSpPr txBox="1"/>
          <p:nvPr/>
        </p:nvSpPr>
        <p:spPr>
          <a:xfrm>
            <a:off x="203200" y="203200"/>
            <a:ext cx="11785600" cy="64516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812800" rIns="812800" rtlCol="0" anchor="ctr" anchorCtr="1">
            <a:normAutofit/>
          </a:bodyPr>
          <a:lstStyle/>
          <a:p>
            <a:pPr algn="ctr">
              <a:lnSpc>
                <a:spcPct val="150000"/>
              </a:lnSpc>
            </a:pPr>
            <a:r>
              <a:rPr lang="en-US" sz="2400" i="1">
                <a:solidFill>
                  <a:srgbClr val="3F4D65"/>
                </a:solidFill>
                <a:latin typeface="Roboto Light" panose="02000000000000000000" pitchFamily="2" charset="0"/>
              </a:rPr>
              <a:t>This presentation has been loaded without the Sendsteps add-in.</a:t>
            </a:r>
          </a:p>
          <a:p>
            <a:pPr algn="ctr">
              <a:lnSpc>
                <a:spcPct val="150000"/>
              </a:lnSpc>
            </a:pPr>
            <a:r>
              <a:rPr lang="en-US" sz="2400" i="1">
                <a:solidFill>
                  <a:srgbClr val="3F4D65"/>
                </a:solidFill>
                <a:latin typeface="Roboto Light" panose="02000000000000000000" pitchFamily="2" charset="0"/>
              </a:rPr>
              <a:t>Want to download the add-in for free? Go to https://dashboard.sendsteps.com/.</a:t>
            </a:r>
            <a:endParaRPr lang="en-IN" sz="2400" i="1">
              <a:solidFill>
                <a:srgbClr val="3F4D65"/>
              </a:solidFill>
              <a:latin typeface="Roboto Light" panose="02000000000000000000" pitchFamily="2" charset="0"/>
            </a:endParaRPr>
          </a:p>
        </p:txBody>
      </p:sp>
    </p:spTree>
    <p:extLst>
      <p:ext uri="{BB962C8B-B14F-4D97-AF65-F5344CB8AC3E}">
        <p14:creationId xmlns:p14="http://schemas.microsoft.com/office/powerpoint/2010/main" val="4089941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t_v_VS_1_11_0_1_-1_20_3_2_[3]">
    <p:spTree>
      <p:nvGrpSpPr>
        <p:cNvPr id="1" name=""/>
        <p:cNvGrpSpPr/>
        <p:nvPr/>
      </p:nvGrpSpPr>
      <p:grpSpPr>
        <a:xfrm>
          <a:off x="0" y="0"/>
          <a:ext cx="0" cy="0"/>
          <a:chOff x="0" y="0"/>
          <a:chExt cx="0" cy="0"/>
        </a:xfrm>
      </p:grpSpPr>
      <p:pic>
        <p:nvPicPr>
          <p:cNvPr id="23" name="LAYOUT_BG_IMAGE_3">
            <a:extLst>
              <a:ext uri="{FF2B5EF4-FFF2-40B4-BE49-F238E27FC236}">
                <a16:creationId xmlns:a16="http://schemas.microsoft.com/office/drawing/2014/main" id="{173CFB5C-D099-A4A4-75DB-C7D7A0790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VoteExplanationBg_1">
            <a:extLst>
              <a:ext uri="{FF2B5EF4-FFF2-40B4-BE49-F238E27FC236}">
                <a16:creationId xmlns:a16="http://schemas.microsoft.com/office/drawing/2014/main" id="{3C65C8CD-EADE-BB61-C214-C507BCF4E7AE}"/>
              </a:ext>
            </a:extLst>
          </p:cNvPr>
          <p:cNvSpPr txBox="1"/>
          <p:nvPr/>
        </p:nvSpPr>
        <p:spPr>
          <a:xfrm>
            <a:off x="0" y="5843015"/>
            <a:ext cx="12192000" cy="1014984"/>
          </a:xfrm>
          <a:prstGeom prst="rect">
            <a:avLst/>
          </a:prstGeom>
          <a:solidFill>
            <a:srgbClr val="F5F5F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2" name="st_v_VT_1_11_0_1_-1_20_3_2_[3]">
            <a:extLst>
              <a:ext uri="{FF2B5EF4-FFF2-40B4-BE49-F238E27FC236}">
                <a16:creationId xmlns:a16="http://schemas.microsoft.com/office/drawing/2014/main" id="{F2D67043-7DE6-7199-3CF9-38214F48CAE8}"/>
              </a:ext>
            </a:extLst>
          </p:cNvPr>
          <p:cNvSpPr>
            <a:spLocks noGrp="1"/>
          </p:cNvSpPr>
          <p:nvPr>
            <p:ph type="title"/>
          </p:nvPr>
        </p:nvSpPr>
        <p:spPr>
          <a:xfrm>
            <a:off x="341376" y="315468"/>
            <a:ext cx="11509248" cy="1145286"/>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ctr" anchorCtr="0">
            <a:noAutofit/>
          </a:bodyPr>
          <a:lstStyle/>
          <a:p>
            <a:pPr>
              <a:buClr>
                <a:srgbClr val="000000"/>
              </a:buClr>
            </a:pPr>
            <a:r>
              <a:rPr lang="en-US" sz="4000" b="1">
                <a:solidFill>
                  <a:srgbClr val="47525D"/>
                </a:solidFill>
                <a:latin typeface="Roboto Slab" pitchFamily="2" charset="0"/>
              </a:rPr>
              <a:t>Which of the following a scenario for unsupervised ML?</a:t>
            </a:r>
            <a:endParaRPr lang="en-IN" sz="4000" b="1">
              <a:solidFill>
                <a:srgbClr val="47525D"/>
              </a:solidFill>
              <a:latin typeface="Roboto Slab" pitchFamily="2" charset="0"/>
            </a:endParaRPr>
          </a:p>
        </p:txBody>
      </p:sp>
      <p:sp>
        <p:nvSpPr>
          <p:cNvPr id="3" name="VoteChoices">
            <a:extLst>
              <a:ext uri="{FF2B5EF4-FFF2-40B4-BE49-F238E27FC236}">
                <a16:creationId xmlns:a16="http://schemas.microsoft.com/office/drawing/2014/main" id="{54588844-0613-8E4F-AFBD-0981589A6DC9}"/>
              </a:ext>
            </a:extLst>
          </p:cNvPr>
          <p:cNvSpPr>
            <a:spLocks noGrp="1"/>
          </p:cNvSpPr>
          <p:nvPr>
            <p:ph type="body" idx="13"/>
          </p:nvPr>
        </p:nvSpPr>
        <p:spPr>
          <a:xfrm>
            <a:off x="633984" y="1865376"/>
            <a:ext cx="11228832" cy="3744468"/>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t" anchorCtr="0">
            <a:normAutofit/>
          </a:bodyPr>
          <a:lstStyle/>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Predicting ride fares using historical data</a:t>
            </a:r>
          </a:p>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Discovering patterns from customer ride dataset</a:t>
            </a:r>
          </a:p>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Estimating total number of bookings for next 4 weeks</a:t>
            </a:r>
          </a:p>
          <a:p>
            <a:pPr marL="514350" indent="-514350">
              <a:lnSpc>
                <a:spcPct val="150000"/>
              </a:lnSpc>
              <a:spcBef>
                <a:spcPts val="0"/>
              </a:spcBef>
              <a:buClr>
                <a:srgbClr val="0095FF"/>
              </a:buClr>
              <a:buSzPct val="100000"/>
              <a:buAutoNum type="alphaUcPeriod"/>
            </a:pPr>
            <a:endParaRPr lang="en-IN" sz="3200">
              <a:solidFill>
                <a:srgbClr val="47525D"/>
              </a:solidFill>
              <a:latin typeface="Roboto Light" panose="02000000000000000000" pitchFamily="2" charset="0"/>
            </a:endParaRPr>
          </a:p>
        </p:txBody>
      </p:sp>
      <p:grpSp>
        <p:nvGrpSpPr>
          <p:cNvPr id="7" name="VotesCounterGroup">
            <a:extLst>
              <a:ext uri="{FF2B5EF4-FFF2-40B4-BE49-F238E27FC236}">
                <a16:creationId xmlns:a16="http://schemas.microsoft.com/office/drawing/2014/main" id="{53A0275B-CDD4-BE0C-FEC8-22BB755B33A7}"/>
              </a:ext>
            </a:extLst>
          </p:cNvPr>
          <p:cNvGrpSpPr/>
          <p:nvPr/>
        </p:nvGrpSpPr>
        <p:grpSpPr>
          <a:xfrm>
            <a:off x="9865766" y="5993892"/>
            <a:ext cx="841248" cy="291465"/>
            <a:chOff x="9375648" y="6110478"/>
            <a:chExt cx="841248" cy="222885"/>
          </a:xfrm>
        </p:grpSpPr>
        <p:pic>
          <p:nvPicPr>
            <p:cNvPr id="5" name="counter_icon">
              <a:extLst>
                <a:ext uri="{FF2B5EF4-FFF2-40B4-BE49-F238E27FC236}">
                  <a16:creationId xmlns:a16="http://schemas.microsoft.com/office/drawing/2014/main" id="{E5E60123-1939-C34D-6C2E-83D557F252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97440" y="6113907"/>
              <a:ext cx="219456" cy="219456"/>
            </a:xfrm>
            <a:prstGeom prst="rect">
              <a:avLst/>
            </a:prstGeom>
          </p:spPr>
        </p:pic>
        <p:sp>
          <p:nvSpPr>
            <p:cNvPr id="6" name="counter_text">
              <a:extLst>
                <a:ext uri="{FF2B5EF4-FFF2-40B4-BE49-F238E27FC236}">
                  <a16:creationId xmlns:a16="http://schemas.microsoft.com/office/drawing/2014/main" id="{7C5C33E9-E4F6-AD85-3934-254F19FD075C}"/>
                </a:ext>
              </a:extLst>
            </p:cNvPr>
            <p:cNvSpPr txBox="1"/>
            <p:nvPr/>
          </p:nvSpPr>
          <p:spPr>
            <a:xfrm>
              <a:off x="9375648" y="6110478"/>
              <a:ext cx="597408" cy="215444"/>
            </a:xfrm>
            <a:prstGeom prst="rect">
              <a:avLst/>
            </a:prstGeom>
            <a:solidFill>
              <a:srgbClr val="F1F1F1">
                <a:alpha val="0"/>
              </a:srgbClr>
            </a:solidFill>
          </p:spPr>
          <p:txBody>
            <a:bodyPr vert="horz" wrap="square" lIns="0" tIns="0" rIns="33020" bIns="0" rtlCol="0" anchor="ctr" anchorCtr="0">
              <a:normAutofit/>
            </a:bodyPr>
            <a:lstStyle/>
            <a:p>
              <a:pPr algn="r"/>
              <a:r>
                <a:rPr lang="en-IN" sz="1600">
                  <a:solidFill>
                    <a:srgbClr val="0095FF"/>
                  </a:solidFill>
                  <a:latin typeface="Roboto Slab" pitchFamily="2" charset="0"/>
                </a:rPr>
                <a:t>0</a:t>
              </a:r>
            </a:p>
          </p:txBody>
        </p:sp>
      </p:grpSp>
      <p:grpSp>
        <p:nvGrpSpPr>
          <p:cNvPr id="11" name="ParticipantsCounterGroup">
            <a:extLst>
              <a:ext uri="{FF2B5EF4-FFF2-40B4-BE49-F238E27FC236}">
                <a16:creationId xmlns:a16="http://schemas.microsoft.com/office/drawing/2014/main" id="{1E2BAA04-2CE9-83AA-567B-16CD9F5590D4}"/>
              </a:ext>
            </a:extLst>
          </p:cNvPr>
          <p:cNvGrpSpPr/>
          <p:nvPr/>
        </p:nvGrpSpPr>
        <p:grpSpPr>
          <a:xfrm>
            <a:off x="10753344" y="6000750"/>
            <a:ext cx="841249" cy="240030"/>
            <a:chOff x="10753344" y="6000750"/>
            <a:chExt cx="841249" cy="240030"/>
          </a:xfrm>
        </p:grpSpPr>
        <p:pic>
          <p:nvPicPr>
            <p:cNvPr id="9" name="counter_icon">
              <a:extLst>
                <a:ext uri="{FF2B5EF4-FFF2-40B4-BE49-F238E27FC236}">
                  <a16:creationId xmlns:a16="http://schemas.microsoft.com/office/drawing/2014/main" id="{4E435B17-92D6-2689-A927-6A2B7B953F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75137" y="6021324"/>
              <a:ext cx="219456" cy="219456"/>
            </a:xfrm>
            <a:prstGeom prst="rect">
              <a:avLst/>
            </a:prstGeom>
          </p:spPr>
        </p:pic>
        <p:sp>
          <p:nvSpPr>
            <p:cNvPr id="10" name="counter_text">
              <a:extLst>
                <a:ext uri="{FF2B5EF4-FFF2-40B4-BE49-F238E27FC236}">
                  <a16:creationId xmlns:a16="http://schemas.microsoft.com/office/drawing/2014/main" id="{CABE5B06-A7E6-4BDE-3770-0FB777ADE80D}"/>
                </a:ext>
              </a:extLst>
            </p:cNvPr>
            <p:cNvSpPr txBox="1"/>
            <p:nvPr/>
          </p:nvSpPr>
          <p:spPr>
            <a:xfrm>
              <a:off x="10753344" y="6000750"/>
              <a:ext cx="597408" cy="215444"/>
            </a:xfrm>
            <a:prstGeom prst="rect">
              <a:avLst/>
            </a:prstGeom>
            <a:solidFill>
              <a:srgbClr val="F1F1F1">
                <a:alpha val="0"/>
              </a:srgbClr>
            </a:solidFill>
          </p:spPr>
          <p:txBody>
            <a:bodyPr vert="horz" wrap="square" lIns="0" tIns="0" rIns="33020" bIns="0" rtlCol="0" anchor="ctr" anchorCtr="0">
              <a:noAutofit/>
            </a:bodyPr>
            <a:lstStyle/>
            <a:p>
              <a:pPr algn="r"/>
              <a:r>
                <a:rPr lang="en-IN" sz="1600">
                  <a:solidFill>
                    <a:srgbClr val="0095FF"/>
                  </a:solidFill>
                  <a:latin typeface="Roboto Slab" pitchFamily="2" charset="0"/>
                </a:rPr>
                <a:t>0</a:t>
              </a:r>
            </a:p>
          </p:txBody>
        </p:sp>
      </p:grpSp>
      <p:grpSp>
        <p:nvGrpSpPr>
          <p:cNvPr id="14" name="vss_group_1">
            <a:extLst>
              <a:ext uri="{FF2B5EF4-FFF2-40B4-BE49-F238E27FC236}">
                <a16:creationId xmlns:a16="http://schemas.microsoft.com/office/drawing/2014/main" id="{B8DF36F3-51C6-1C51-15B0-9CE887F06FF0}"/>
              </a:ext>
            </a:extLst>
          </p:cNvPr>
          <p:cNvGrpSpPr/>
          <p:nvPr/>
        </p:nvGrpSpPr>
        <p:grpSpPr>
          <a:xfrm>
            <a:off x="10704576" y="6377940"/>
            <a:ext cx="1402080" cy="370332"/>
            <a:chOff x="10693400" y="6375400"/>
            <a:chExt cx="1397000" cy="368300"/>
          </a:xfrm>
        </p:grpSpPr>
        <p:sp>
          <p:nvSpPr>
            <p:cNvPr id="12" name="vss_text_0">
              <a:extLst>
                <a:ext uri="{FF2B5EF4-FFF2-40B4-BE49-F238E27FC236}">
                  <a16:creationId xmlns:a16="http://schemas.microsoft.com/office/drawing/2014/main" id="{9E878CAE-D302-33C1-11B2-569E6AAFDE33}"/>
                </a:ext>
              </a:extLst>
            </p:cNvPr>
            <p:cNvSpPr/>
            <p:nvPr/>
          </p:nvSpPr>
          <p:spPr>
            <a:xfrm>
              <a:off x="10693400" y="6375400"/>
              <a:ext cx="1397000" cy="368300"/>
            </a:xfrm>
            <a:prstGeom prst="roundRect">
              <a:avLst/>
            </a:prstGeom>
            <a:noFill/>
            <a:ln w="12700" cap="flat" cmpd="sng" algn="ctr">
              <a:noFill/>
              <a:prstDash val="solid"/>
              <a:miter lim="800000"/>
            </a:ln>
            <a:effectLst>
              <a:prstShdw prst="shdw14" dist="35921" dir="2700000">
                <a:scrgbClr r="0" g="0" b="0">
                  <a:alpha val="50000"/>
                </a:scrgbClr>
              </a:prstShdw>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56616" rtlCol="0" anchor="ctr">
              <a:normAutofit/>
            </a:bodyPr>
            <a:lstStyle/>
            <a:p>
              <a:pPr>
                <a:spcBef>
                  <a:spcPct val="0"/>
                </a:spcBef>
                <a:spcAft>
                  <a:spcPct val="0"/>
                </a:spcAft>
              </a:pPr>
              <a:r>
                <a:rPr lang="en-IN">
                  <a:solidFill>
                    <a:srgbClr val="000000"/>
                  </a:solidFill>
                  <a:latin typeface="Roboto Light" panose="02000000000000000000" pitchFamily="2" charset="0"/>
                </a:rPr>
                <a:t>Time: 20s</a:t>
              </a:r>
            </a:p>
          </p:txBody>
        </p:sp>
        <p:sp>
          <p:nvSpPr>
            <p:cNvPr id="13" name="vss_light">
              <a:extLst>
                <a:ext uri="{FF2B5EF4-FFF2-40B4-BE49-F238E27FC236}">
                  <a16:creationId xmlns:a16="http://schemas.microsoft.com/office/drawing/2014/main" id="{0CDFC4CF-AC78-BEC8-6003-A22211078804}"/>
                </a:ext>
              </a:extLst>
            </p:cNvPr>
            <p:cNvSpPr/>
            <p:nvPr/>
          </p:nvSpPr>
          <p:spPr>
            <a:xfrm>
              <a:off x="10772322" y="6454322"/>
              <a:ext cx="210456" cy="210456"/>
            </a:xfrm>
            <a:prstGeom prst="ellipse">
              <a:avLst/>
            </a:prstGeom>
            <a:solidFill>
              <a:srgbClr val="FF000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1">
              <a:noAutofit/>
            </a:bodyPr>
            <a:lstStyle/>
            <a:p>
              <a:pPr>
                <a:spcBef>
                  <a:spcPct val="0"/>
                </a:spcBef>
                <a:spcAft>
                  <a:spcPct val="0"/>
                </a:spcAft>
              </a:pPr>
              <a:endParaRPr lang="en-IN" sz="1800">
                <a:solidFill>
                  <a:srgbClr val="FFFFFF"/>
                </a:solidFill>
                <a:latin typeface="Calibri" panose="020F0502020204030204" pitchFamily="34" charset="0"/>
              </a:endParaRPr>
            </a:p>
          </p:txBody>
        </p:sp>
      </p:grpSp>
      <p:sp>
        <p:nvSpPr>
          <p:cNvPr id="15" name="VotesStatusExplanation0">
            <a:extLst>
              <a:ext uri="{FF2B5EF4-FFF2-40B4-BE49-F238E27FC236}">
                <a16:creationId xmlns:a16="http://schemas.microsoft.com/office/drawing/2014/main" id="{3DA9DAB7-C590-3562-AE1E-5FB46FFEEA48}"/>
              </a:ext>
            </a:extLst>
          </p:cNvPr>
          <p:cNvSpPr txBox="1"/>
          <p:nvPr/>
        </p:nvSpPr>
        <p:spPr>
          <a:xfrm>
            <a:off x="8887968" y="253746"/>
            <a:ext cx="3060192" cy="27432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203200" rIns="203200" rtlCol="0" anchor="ctr" anchorCtr="1">
            <a:normAutofit/>
          </a:bodyPr>
          <a:lstStyle/>
          <a:p>
            <a:pPr algn="ctr">
              <a:lnSpc>
                <a:spcPct val="150000"/>
              </a:lnSpc>
            </a:pPr>
            <a:r>
              <a:rPr lang="en-US" sz="2400" i="1">
                <a:solidFill>
                  <a:srgbClr val="3F4D65"/>
                </a:solidFill>
                <a:latin typeface="Roboto Light" panose="02000000000000000000" pitchFamily="2" charset="0"/>
              </a:rPr>
              <a:t>The question will open when you start your session and slideshow.</a:t>
            </a:r>
            <a:endParaRPr lang="en-IN" sz="2400" i="1">
              <a:solidFill>
                <a:srgbClr val="3F4D65"/>
              </a:solidFill>
              <a:latin typeface="Roboto Light" panose="02000000000000000000" pitchFamily="2" charset="0"/>
            </a:endParaRPr>
          </a:p>
        </p:txBody>
      </p:sp>
      <p:graphicFrame>
        <p:nvGraphicFramePr>
          <p:cNvPr id="19" name="ExplanationsTable_0_1_1">
            <a:extLst>
              <a:ext uri="{FF2B5EF4-FFF2-40B4-BE49-F238E27FC236}">
                <a16:creationId xmlns:a16="http://schemas.microsoft.com/office/drawing/2014/main" id="{D0BDF5CA-BA9F-F9ED-267F-2EC1D12E4B9F}"/>
              </a:ext>
            </a:extLst>
          </p:cNvPr>
          <p:cNvGraphicFramePr>
            <a:graphicFrameLocks noGrp="1"/>
          </p:cNvGraphicFramePr>
          <p:nvPr>
            <p:extLst>
              <p:ext uri="{D42A27DB-BD31-4B8C-83A1-F6EECF244321}">
                <p14:modId xmlns:p14="http://schemas.microsoft.com/office/powerpoint/2010/main" val="3047380100"/>
              </p:ext>
            </p:extLst>
          </p:nvPr>
        </p:nvGraphicFramePr>
        <p:xfrm>
          <a:off x="451104" y="5952744"/>
          <a:ext cx="11082526" cy="822960"/>
        </p:xfrm>
        <a:graphic>
          <a:graphicData uri="http://schemas.openxmlformats.org/drawingml/2006/table">
            <a:tbl>
              <a:tblPr bandRow="1">
                <a:tableStyleId>{2D5ABB26-0587-4C30-8999-92F81FD0307C}</a:tableStyleId>
              </a:tblPr>
              <a:tblGrid>
                <a:gridCol w="997428">
                  <a:extLst>
                    <a:ext uri="{9D8B030D-6E8A-4147-A177-3AD203B41FA5}">
                      <a16:colId xmlns:a16="http://schemas.microsoft.com/office/drawing/2014/main" val="2613131571"/>
                    </a:ext>
                  </a:extLst>
                </a:gridCol>
                <a:gridCol w="10085098">
                  <a:extLst>
                    <a:ext uri="{9D8B030D-6E8A-4147-A177-3AD203B41FA5}">
                      <a16:colId xmlns:a16="http://schemas.microsoft.com/office/drawing/2014/main" val="295383787"/>
                    </a:ext>
                  </a:extLst>
                </a:gridCol>
              </a:tblGrid>
              <a:tr h="411480">
                <a:tc>
                  <a:txBody>
                    <a:bodyPr/>
                    <a:lstStyle/>
                    <a:p>
                      <a:pPr algn="l">
                        <a:lnSpc>
                          <a:spcPct val="100000"/>
                        </a:lnSpc>
                        <a:spcBef>
                          <a:spcPct val="0"/>
                        </a:spcBef>
                        <a:spcAft>
                          <a:spcPct val="0"/>
                        </a:spcAft>
                        <a:buClr>
                          <a:srgbClr val="000000"/>
                        </a:buClr>
                      </a:pPr>
                      <a:r>
                        <a:rPr lang="en-IN" sz="1600" b="0" i="0" u="none" baseline="0">
                          <a:solidFill>
                            <a:srgbClr val="47525D"/>
                          </a:solidFill>
                          <a:latin typeface="Roboto Medium" panose="02000000000000000000" pitchFamily="2" charset="0"/>
                        </a:rPr>
                        <a:t>Internet</a:t>
                      </a:r>
                    </a:p>
                  </a:txBody>
                  <a:tcPr marL="0" anchor="ctr"/>
                </a:tc>
                <a:tc>
                  <a:txBody>
                    <a:bodyPr/>
                    <a:lstStyle/>
                    <a:p>
                      <a:pPr algn="l">
                        <a:lnSpc>
                          <a:spcPct val="100000"/>
                        </a:lnSpc>
                        <a:spcBef>
                          <a:spcPct val="0"/>
                        </a:spcBef>
                        <a:spcAft>
                          <a:spcPct val="0"/>
                        </a:spcAft>
                        <a:buClr>
                          <a:srgbClr val="000000"/>
                        </a:buClr>
                      </a:pPr>
                      <a:r>
                        <a:rPr lang="en-US" sz="1600" b="0" i="0" u="none" baseline="0">
                          <a:solidFill>
                            <a:srgbClr val="47525D"/>
                          </a:solidFill>
                          <a:latin typeface="Roboto Light" panose="02000000000000000000" pitchFamily="2" charset="0"/>
                        </a:rPr>
                        <a:t>"Description of message sending methods"</a:t>
                      </a:r>
                      <a:endParaRPr lang="en-IN" sz="1600" b="0" i="0" u="none" baseline="0">
                        <a:solidFill>
                          <a:srgbClr val="47525D"/>
                        </a:solidFill>
                        <a:latin typeface="Roboto Light" panose="02000000000000000000" pitchFamily="2" charset="0"/>
                      </a:endParaRPr>
                    </a:p>
                  </a:txBody>
                  <a:tcPr anchor="ctr"/>
                </a:tc>
                <a:extLst>
                  <a:ext uri="{0D108BD9-81ED-4DB2-BD59-A6C34878D82A}">
                    <a16:rowId xmlns:a16="http://schemas.microsoft.com/office/drawing/2014/main" val="2960965541"/>
                  </a:ext>
                </a:extLst>
              </a:tr>
              <a:tr h="411480">
                <a:tc>
                  <a:txBody>
                    <a:bodyPr/>
                    <a:lstStyle/>
                    <a:p>
                      <a:pPr algn="l">
                        <a:lnSpc>
                          <a:spcPct val="100000"/>
                        </a:lnSpc>
                        <a:spcBef>
                          <a:spcPct val="0"/>
                        </a:spcBef>
                        <a:spcAft>
                          <a:spcPct val="0"/>
                        </a:spcAft>
                        <a:buClr>
                          <a:srgbClr val="000000"/>
                        </a:buClr>
                      </a:pPr>
                      <a:r>
                        <a:rPr lang="en-IN" sz="1600" b="0" i="0" u="none" baseline="0">
                          <a:solidFill>
                            <a:srgbClr val="47525D"/>
                          </a:solidFill>
                          <a:latin typeface="Roboto Medium" panose="02000000000000000000" pitchFamily="2" charset="0"/>
                        </a:rPr>
                        <a:t>TXT</a:t>
                      </a:r>
                    </a:p>
                  </a:txBody>
                  <a:tcPr marL="0" anchor="ctr"/>
                </a:tc>
                <a:tc>
                  <a:txBody>
                    <a:bodyPr/>
                    <a:lstStyle/>
                    <a:p>
                      <a:pPr algn="l">
                        <a:lnSpc>
                          <a:spcPct val="100000"/>
                        </a:lnSpc>
                        <a:spcBef>
                          <a:spcPct val="0"/>
                        </a:spcBef>
                        <a:spcAft>
                          <a:spcPct val="0"/>
                        </a:spcAft>
                        <a:buClr>
                          <a:srgbClr val="000000"/>
                        </a:buClr>
                      </a:pPr>
                      <a:r>
                        <a:rPr lang="en-US" sz="1600" b="0" i="0" u="none" baseline="0">
                          <a:solidFill>
                            <a:srgbClr val="47525D"/>
                          </a:solidFill>
                          <a:latin typeface="Roboto Light" panose="02000000000000000000" pitchFamily="2" charset="0"/>
                        </a:rPr>
                        <a:t>"It will be inserted after you've started a session"</a:t>
                      </a:r>
                      <a:endParaRPr lang="en-IN" sz="1600" b="0" i="0" u="none" baseline="0">
                        <a:solidFill>
                          <a:srgbClr val="47525D"/>
                        </a:solidFill>
                        <a:latin typeface="Roboto Light" panose="02000000000000000000" pitchFamily="2" charset="0"/>
                      </a:endParaRPr>
                    </a:p>
                  </a:txBody>
                  <a:tcPr anchor="ctr"/>
                </a:tc>
                <a:extLst>
                  <a:ext uri="{0D108BD9-81ED-4DB2-BD59-A6C34878D82A}">
                    <a16:rowId xmlns:a16="http://schemas.microsoft.com/office/drawing/2014/main" val="4139456602"/>
                  </a:ext>
                </a:extLst>
              </a:tr>
            </a:tbl>
          </a:graphicData>
        </a:graphic>
      </p:graphicFrame>
      <p:sp>
        <p:nvSpPr>
          <p:cNvPr id="20" name="VoteExplanationOverlay">
            <a:extLst>
              <a:ext uri="{FF2B5EF4-FFF2-40B4-BE49-F238E27FC236}">
                <a16:creationId xmlns:a16="http://schemas.microsoft.com/office/drawing/2014/main" id="{EE462AFA-CD27-F88F-B134-6A15808132BD}"/>
              </a:ext>
            </a:extLst>
          </p:cNvPr>
          <p:cNvSpPr txBox="1"/>
          <p:nvPr/>
        </p:nvSpPr>
        <p:spPr>
          <a:xfrm>
            <a:off x="444500" y="5943600"/>
            <a:ext cx="11074400" cy="8128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406400" rIns="406400" rtlCol="0" anchor="ctr" anchorCtr="1">
            <a:normAutofit/>
          </a:bodyPr>
          <a:lstStyle/>
          <a:p>
            <a:pPr algn="ctr"/>
            <a:r>
              <a:rPr lang="en-US" sz="2000" i="1">
                <a:solidFill>
                  <a:srgbClr val="3F4D65"/>
                </a:solidFill>
                <a:latin typeface="Roboto Light" panose="02000000000000000000" pitchFamily="2" charset="0"/>
              </a:rPr>
              <a:t>This presentation has been loaded without the Sendsteps add-in.</a:t>
            </a:r>
          </a:p>
          <a:p>
            <a:pPr algn="ctr"/>
            <a:r>
              <a:rPr lang="en-US" sz="2000" i="1">
                <a:solidFill>
                  <a:srgbClr val="3F4D65"/>
                </a:solidFill>
                <a:latin typeface="Roboto Light" panose="02000000000000000000" pitchFamily="2" charset="0"/>
              </a:rPr>
              <a:t>Want to download the add-in for free? Go to https://dashboard.sendsteps.com/.</a:t>
            </a:r>
            <a:endParaRPr lang="en-IN" sz="2000" i="1">
              <a:solidFill>
                <a:srgbClr val="3F4D65"/>
              </a:solidFill>
              <a:latin typeface="Roboto Light" panose="02000000000000000000" pitchFamily="2" charset="0"/>
            </a:endParaRPr>
          </a:p>
        </p:txBody>
      </p:sp>
    </p:spTree>
    <p:extLst>
      <p:ext uri="{BB962C8B-B14F-4D97-AF65-F5344CB8AC3E}">
        <p14:creationId xmlns:p14="http://schemas.microsoft.com/office/powerpoint/2010/main" val="384238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t_v_RS_1_11_0_0_1_1_-1_0_[1]_0">
    <p:spTree>
      <p:nvGrpSpPr>
        <p:cNvPr id="1" name=""/>
        <p:cNvGrpSpPr/>
        <p:nvPr/>
      </p:nvGrpSpPr>
      <p:grpSpPr>
        <a:xfrm>
          <a:off x="0" y="0"/>
          <a:ext cx="0" cy="0"/>
          <a:chOff x="0" y="0"/>
          <a:chExt cx="0" cy="0"/>
        </a:xfrm>
      </p:grpSpPr>
      <p:pic>
        <p:nvPicPr>
          <p:cNvPr id="31" name="LAYOUT_BG_IMAGE_3">
            <a:extLst>
              <a:ext uri="{FF2B5EF4-FFF2-40B4-BE49-F238E27FC236}">
                <a16:creationId xmlns:a16="http://schemas.microsoft.com/office/drawing/2014/main" id="{AE44B3B4-F994-9608-EC8A-948A871AA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VoteExplanationBg_1">
            <a:extLst>
              <a:ext uri="{FF2B5EF4-FFF2-40B4-BE49-F238E27FC236}">
                <a16:creationId xmlns:a16="http://schemas.microsoft.com/office/drawing/2014/main" id="{DD57DAD3-7B54-BAEE-566D-24ADDE970727}"/>
              </a:ext>
            </a:extLst>
          </p:cNvPr>
          <p:cNvSpPr txBox="1"/>
          <p:nvPr/>
        </p:nvSpPr>
        <p:spPr>
          <a:xfrm>
            <a:off x="0" y="5843015"/>
            <a:ext cx="12192000" cy="1014984"/>
          </a:xfrm>
          <a:prstGeom prst="rect">
            <a:avLst/>
          </a:prstGeom>
          <a:solidFill>
            <a:srgbClr val="F5F5F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2" name="st_v_RT_1_11_0_0_1_1_-1_0_[1]_0">
            <a:extLst>
              <a:ext uri="{FF2B5EF4-FFF2-40B4-BE49-F238E27FC236}">
                <a16:creationId xmlns:a16="http://schemas.microsoft.com/office/drawing/2014/main" id="{1A79EF8F-3781-DC79-375B-E54FD06F2BE9}"/>
              </a:ext>
            </a:extLst>
          </p:cNvPr>
          <p:cNvSpPr>
            <a:spLocks noGrp="1"/>
          </p:cNvSpPr>
          <p:nvPr>
            <p:ph type="title"/>
          </p:nvPr>
        </p:nvSpPr>
        <p:spPr>
          <a:xfrm>
            <a:off x="341376" y="315468"/>
            <a:ext cx="11509248" cy="1145286"/>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ctr" anchorCtr="0">
            <a:noAutofit/>
          </a:bodyPr>
          <a:lstStyle/>
          <a:p>
            <a:pPr>
              <a:buClr>
                <a:srgbClr val="000000"/>
              </a:buClr>
            </a:pPr>
            <a:r>
              <a:rPr lang="en-US" sz="4000" b="1">
                <a:solidFill>
                  <a:srgbClr val="47525D"/>
                </a:solidFill>
                <a:latin typeface="Roboto Slab" pitchFamily="2" charset="0"/>
              </a:rPr>
              <a:t>Which of the following a scenario for unsupervised ML?</a:t>
            </a:r>
            <a:endParaRPr lang="en-IN" sz="4000" b="1">
              <a:solidFill>
                <a:srgbClr val="47525D"/>
              </a:solidFill>
              <a:latin typeface="Roboto Slab" pitchFamily="2" charset="0"/>
            </a:endParaRPr>
          </a:p>
        </p:txBody>
      </p:sp>
      <p:grpSp>
        <p:nvGrpSpPr>
          <p:cNvPr id="21" name="rg_group_1">
            <a:extLst>
              <a:ext uri="{FF2B5EF4-FFF2-40B4-BE49-F238E27FC236}">
                <a16:creationId xmlns:a16="http://schemas.microsoft.com/office/drawing/2014/main" id="{F664DC6C-3205-C46F-8190-CFFA60A0D226}"/>
              </a:ext>
            </a:extLst>
          </p:cNvPr>
          <p:cNvGrpSpPr/>
          <p:nvPr/>
        </p:nvGrpSpPr>
        <p:grpSpPr>
          <a:xfrm>
            <a:off x="622300" y="1689100"/>
            <a:ext cx="10883900" cy="3898900"/>
            <a:chOff x="622300" y="1689100"/>
            <a:chExt cx="10883900" cy="3898900"/>
          </a:xfrm>
        </p:grpSpPr>
        <p:sp>
          <p:nvSpPr>
            <p:cNvPr id="6" name="rg_background_1">
              <a:extLst>
                <a:ext uri="{FF2B5EF4-FFF2-40B4-BE49-F238E27FC236}">
                  <a16:creationId xmlns:a16="http://schemas.microsoft.com/office/drawing/2014/main" id="{20A165C2-2FD8-C558-C961-9F9313B2F9AC}"/>
                </a:ext>
              </a:extLst>
            </p:cNvPr>
            <p:cNvSpPr txBox="1"/>
            <p:nvPr/>
          </p:nvSpPr>
          <p:spPr>
            <a:xfrm>
              <a:off x="622300" y="1689100"/>
              <a:ext cx="10883900" cy="3898900"/>
            </a:xfrm>
            <a:prstGeom prst="rect">
              <a:avLst/>
            </a:prstGeom>
            <a:noFill/>
          </p:spPr>
          <p:txBody>
            <a:bodyPr vert="horz" rtlCol="0">
              <a:spAutoFit/>
            </a:bodyPr>
            <a:lstStyle/>
            <a:p>
              <a:endParaRPr lang="en-IN"/>
            </a:p>
          </p:txBody>
        </p:sp>
        <p:sp>
          <p:nvSpPr>
            <p:cNvPr id="7" name="rg_axis_1">
              <a:extLst>
                <a:ext uri="{FF2B5EF4-FFF2-40B4-BE49-F238E27FC236}">
                  <a16:creationId xmlns:a16="http://schemas.microsoft.com/office/drawing/2014/main" id="{B57A01E4-C735-C6BA-D464-D94A543C36B3}"/>
                </a:ext>
              </a:extLst>
            </p:cNvPr>
            <p:cNvSpPr txBox="1"/>
            <p:nvPr/>
          </p:nvSpPr>
          <p:spPr>
            <a:xfrm>
              <a:off x="6718300" y="1727200"/>
              <a:ext cx="12700" cy="3822700"/>
            </a:xfrm>
            <a:prstGeom prst="rect">
              <a:avLst/>
            </a:prstGeom>
            <a:solidFill>
              <a:srgbClr val="000001">
                <a:alpha val="0"/>
              </a:srgbClr>
            </a:solidFill>
          </p:spPr>
          <p:txBody>
            <a:bodyPr vert="horz" wrap="square" rtlCol="0" anchor="t" anchorCtr="0">
              <a:normAutofit/>
            </a:bodyPr>
            <a:lstStyle/>
            <a:p>
              <a:endParaRPr lang="en-IN"/>
            </a:p>
          </p:txBody>
        </p:sp>
        <p:sp>
          <p:nvSpPr>
            <p:cNvPr id="8" name="rg_axisBullet_0_1">
              <a:extLst>
                <a:ext uri="{FF2B5EF4-FFF2-40B4-BE49-F238E27FC236}">
                  <a16:creationId xmlns:a16="http://schemas.microsoft.com/office/drawing/2014/main" id="{526B9B9E-FEB0-B7FF-1AE9-130F43417201}"/>
                </a:ext>
              </a:extLst>
            </p:cNvPr>
            <p:cNvSpPr txBox="1"/>
            <p:nvPr/>
          </p:nvSpPr>
          <p:spPr>
            <a:xfrm>
              <a:off x="698500" y="1765300"/>
              <a:ext cx="381000" cy="1198033"/>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A.</a:t>
              </a:r>
            </a:p>
          </p:txBody>
        </p:sp>
        <p:sp>
          <p:nvSpPr>
            <p:cNvPr id="9" name="rg_axisBullet_1_1">
              <a:extLst>
                <a:ext uri="{FF2B5EF4-FFF2-40B4-BE49-F238E27FC236}">
                  <a16:creationId xmlns:a16="http://schemas.microsoft.com/office/drawing/2014/main" id="{3A3ABC5F-BEAD-D570-4EC6-67443EA13283}"/>
                </a:ext>
              </a:extLst>
            </p:cNvPr>
            <p:cNvSpPr txBox="1"/>
            <p:nvPr/>
          </p:nvSpPr>
          <p:spPr>
            <a:xfrm>
              <a:off x="698500" y="3039533"/>
              <a:ext cx="381000" cy="1198033"/>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B.</a:t>
              </a:r>
            </a:p>
          </p:txBody>
        </p:sp>
        <p:sp>
          <p:nvSpPr>
            <p:cNvPr id="10" name="rg_axisBullet_2_1">
              <a:extLst>
                <a:ext uri="{FF2B5EF4-FFF2-40B4-BE49-F238E27FC236}">
                  <a16:creationId xmlns:a16="http://schemas.microsoft.com/office/drawing/2014/main" id="{6D32D639-2A89-31B6-6684-5399D7FF060C}"/>
                </a:ext>
              </a:extLst>
            </p:cNvPr>
            <p:cNvSpPr txBox="1"/>
            <p:nvPr/>
          </p:nvSpPr>
          <p:spPr>
            <a:xfrm>
              <a:off x="698500" y="4313767"/>
              <a:ext cx="381000" cy="1198033"/>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C.</a:t>
              </a:r>
            </a:p>
          </p:txBody>
        </p:sp>
        <p:sp>
          <p:nvSpPr>
            <p:cNvPr id="11" name="rg_axisLabel_0_1">
              <a:extLst>
                <a:ext uri="{FF2B5EF4-FFF2-40B4-BE49-F238E27FC236}">
                  <a16:creationId xmlns:a16="http://schemas.microsoft.com/office/drawing/2014/main" id="{E03BA31D-12F9-A779-647D-DA7920DC081A}"/>
                </a:ext>
              </a:extLst>
            </p:cNvPr>
            <p:cNvSpPr txBox="1"/>
            <p:nvPr/>
          </p:nvSpPr>
          <p:spPr>
            <a:xfrm>
              <a:off x="1155700" y="1765300"/>
              <a:ext cx="5486400" cy="11938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US" sz="1900">
                  <a:solidFill>
                    <a:srgbClr val="47525D"/>
                  </a:solidFill>
                  <a:latin typeface="Roboto Light" panose="02000000000000000000" pitchFamily="2" charset="0"/>
                </a:rPr>
                <a:t>Predicting ride fares using historical data</a:t>
              </a:r>
              <a:endParaRPr lang="en-IN" sz="1900">
                <a:solidFill>
                  <a:srgbClr val="47525D"/>
                </a:solidFill>
                <a:latin typeface="Roboto Light" panose="02000000000000000000" pitchFamily="2" charset="0"/>
              </a:endParaRPr>
            </a:p>
          </p:txBody>
        </p:sp>
        <p:sp>
          <p:nvSpPr>
            <p:cNvPr id="12" name="rg_axisLabel_1_1">
              <a:extLst>
                <a:ext uri="{FF2B5EF4-FFF2-40B4-BE49-F238E27FC236}">
                  <a16:creationId xmlns:a16="http://schemas.microsoft.com/office/drawing/2014/main" id="{27DDA244-048E-D1C1-1F30-868A09B2482F}"/>
                </a:ext>
              </a:extLst>
            </p:cNvPr>
            <p:cNvSpPr txBox="1"/>
            <p:nvPr/>
          </p:nvSpPr>
          <p:spPr>
            <a:xfrm>
              <a:off x="1155700" y="3035300"/>
              <a:ext cx="5486400" cy="11938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US" sz="1900">
                  <a:solidFill>
                    <a:srgbClr val="47525D"/>
                  </a:solidFill>
                  <a:latin typeface="Roboto Light" panose="02000000000000000000" pitchFamily="2" charset="0"/>
                </a:rPr>
                <a:t>Discovering patterns from customer ride dataset</a:t>
              </a:r>
              <a:endParaRPr lang="en-IN" sz="1900">
                <a:solidFill>
                  <a:srgbClr val="47525D"/>
                </a:solidFill>
                <a:latin typeface="Roboto Light" panose="02000000000000000000" pitchFamily="2" charset="0"/>
              </a:endParaRPr>
            </a:p>
          </p:txBody>
        </p:sp>
        <p:sp>
          <p:nvSpPr>
            <p:cNvPr id="13" name="rg_axisLabel_2_1">
              <a:extLst>
                <a:ext uri="{FF2B5EF4-FFF2-40B4-BE49-F238E27FC236}">
                  <a16:creationId xmlns:a16="http://schemas.microsoft.com/office/drawing/2014/main" id="{A8F3F942-9EE8-6F85-6F99-3B32C42BF680}"/>
                </a:ext>
              </a:extLst>
            </p:cNvPr>
            <p:cNvSpPr txBox="1"/>
            <p:nvPr/>
          </p:nvSpPr>
          <p:spPr>
            <a:xfrm>
              <a:off x="1155700" y="4305300"/>
              <a:ext cx="5486400" cy="11938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US" sz="1900">
                  <a:solidFill>
                    <a:srgbClr val="47525D"/>
                  </a:solidFill>
                  <a:latin typeface="Roboto Light" panose="02000000000000000000" pitchFamily="2" charset="0"/>
                </a:rPr>
                <a:t>Estimating total number of bookings for next 4 weeks</a:t>
              </a:r>
              <a:endParaRPr lang="en-IN" sz="1900">
                <a:solidFill>
                  <a:srgbClr val="47525D"/>
                </a:solidFill>
                <a:latin typeface="Roboto Light" panose="02000000000000000000" pitchFamily="2" charset="0"/>
              </a:endParaRPr>
            </a:p>
          </p:txBody>
        </p:sp>
        <p:sp>
          <p:nvSpPr>
            <p:cNvPr id="15" name="rg_bar_0_1">
              <a:extLst>
                <a:ext uri="{FF2B5EF4-FFF2-40B4-BE49-F238E27FC236}">
                  <a16:creationId xmlns:a16="http://schemas.microsoft.com/office/drawing/2014/main" id="{584D4575-3A90-0B45-1DAD-6F1E0C61BEB8}"/>
                </a:ext>
              </a:extLst>
            </p:cNvPr>
            <p:cNvSpPr txBox="1"/>
            <p:nvPr/>
          </p:nvSpPr>
          <p:spPr>
            <a:xfrm>
              <a:off x="6731000" y="2173817"/>
              <a:ext cx="1206500" cy="381000"/>
            </a:xfrm>
            <a:prstGeom prst="roundRect">
              <a:avLst/>
            </a:prstGeom>
            <a:solidFill>
              <a:srgbClr val="E44A25"/>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16" name="rg_bar_1_1">
              <a:extLst>
                <a:ext uri="{FF2B5EF4-FFF2-40B4-BE49-F238E27FC236}">
                  <a16:creationId xmlns:a16="http://schemas.microsoft.com/office/drawing/2014/main" id="{9BAC0D19-DD82-3BA2-E73D-8DEB7BE304B2}"/>
                </a:ext>
              </a:extLst>
            </p:cNvPr>
            <p:cNvSpPr txBox="1"/>
            <p:nvPr/>
          </p:nvSpPr>
          <p:spPr>
            <a:xfrm>
              <a:off x="6731000" y="3448050"/>
              <a:ext cx="2413000" cy="381000"/>
            </a:xfrm>
            <a:prstGeom prst="roundRect">
              <a:avLst/>
            </a:prstGeom>
            <a:solidFill>
              <a:srgbClr val="2DAD83"/>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17" name="rg_bar_2_1">
              <a:extLst>
                <a:ext uri="{FF2B5EF4-FFF2-40B4-BE49-F238E27FC236}">
                  <a16:creationId xmlns:a16="http://schemas.microsoft.com/office/drawing/2014/main" id="{EF56207A-B481-2A0C-937D-399284BAA43D}"/>
                </a:ext>
              </a:extLst>
            </p:cNvPr>
            <p:cNvSpPr txBox="1"/>
            <p:nvPr/>
          </p:nvSpPr>
          <p:spPr>
            <a:xfrm>
              <a:off x="6731000" y="4722283"/>
              <a:ext cx="3619500" cy="381000"/>
            </a:xfrm>
            <a:prstGeom prst="roundRect">
              <a:avLst/>
            </a:prstGeom>
            <a:solidFill>
              <a:srgbClr val="E44A25"/>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18" name="rg_barLabel_0_1">
              <a:extLst>
                <a:ext uri="{FF2B5EF4-FFF2-40B4-BE49-F238E27FC236}">
                  <a16:creationId xmlns:a16="http://schemas.microsoft.com/office/drawing/2014/main" id="{EEA4DEEA-561D-D2B7-CB43-C7A2E3A211AC}"/>
                </a:ext>
              </a:extLst>
            </p:cNvPr>
            <p:cNvSpPr txBox="1"/>
            <p:nvPr/>
          </p:nvSpPr>
          <p:spPr>
            <a:xfrm>
              <a:off x="8013700" y="21717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33.3%</a:t>
              </a:r>
            </a:p>
          </p:txBody>
        </p:sp>
        <p:sp>
          <p:nvSpPr>
            <p:cNvPr id="19" name="rg_barLabel_1_1">
              <a:extLst>
                <a:ext uri="{FF2B5EF4-FFF2-40B4-BE49-F238E27FC236}">
                  <a16:creationId xmlns:a16="http://schemas.microsoft.com/office/drawing/2014/main" id="{C7F8FDAB-000E-1666-A33D-56A84706CE05}"/>
                </a:ext>
              </a:extLst>
            </p:cNvPr>
            <p:cNvSpPr txBox="1"/>
            <p:nvPr/>
          </p:nvSpPr>
          <p:spPr>
            <a:xfrm>
              <a:off x="9220200" y="34417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66.7%</a:t>
              </a:r>
            </a:p>
          </p:txBody>
        </p:sp>
        <p:sp>
          <p:nvSpPr>
            <p:cNvPr id="20" name="rg_barLabel_2_1">
              <a:extLst>
                <a:ext uri="{FF2B5EF4-FFF2-40B4-BE49-F238E27FC236}">
                  <a16:creationId xmlns:a16="http://schemas.microsoft.com/office/drawing/2014/main" id="{CF0CAE64-9D42-F81E-6355-85CAF917BC44}"/>
                </a:ext>
              </a:extLst>
            </p:cNvPr>
            <p:cNvSpPr txBox="1"/>
            <p:nvPr/>
          </p:nvSpPr>
          <p:spPr>
            <a:xfrm>
              <a:off x="10426700" y="47117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100.0%</a:t>
              </a:r>
            </a:p>
          </p:txBody>
        </p:sp>
      </p:grpSp>
      <p:sp>
        <p:nvSpPr>
          <p:cNvPr id="23" name="qw_webObj_0_1_500">
            <a:extLst>
              <a:ext uri="{FF2B5EF4-FFF2-40B4-BE49-F238E27FC236}">
                <a16:creationId xmlns:a16="http://schemas.microsoft.com/office/drawing/2014/main" id="{E77AD07F-6C7A-1C18-5EDC-AB2C81C32712}"/>
              </a:ext>
            </a:extLst>
          </p:cNvPr>
          <p:cNvSpPr txBox="1"/>
          <p:nvPr/>
        </p:nvSpPr>
        <p:spPr>
          <a:xfrm>
            <a:off x="622300" y="1689100"/>
            <a:ext cx="10883900" cy="3898900"/>
          </a:xfrm>
          <a:prstGeom prst="rect">
            <a:avLst/>
          </a:prstGeom>
          <a:noFill/>
          <a:ln w="0" cap="flat" cmpd="sng" algn="ctr">
            <a:solidFill>
              <a:srgbClr val="FFFFFF">
                <a:alpha val="1000"/>
              </a:srgbClr>
            </a:solidFill>
            <a:prstDash val="solid"/>
            <a:round/>
            <a:headEnd type="none" w="med" len="med"/>
            <a:tailEnd type="none" w="med" len="med"/>
          </a:ln>
          <a:extLst>
            <a:ext uri="{909E8E84-426E-40DD-AFC4-6F175D3DCCD1}">
              <a14:hiddenFill xmlns:a14="http://schemas.microsoft.com/office/drawing/2010/main">
                <a:solidFill>
                  <a:srgbClr val="000000">
                    <a:alpha val="0"/>
                  </a:srgbClr>
                </a:solidFill>
              </a14:hiddenFill>
            </a:ext>
          </a:extLst>
        </p:spPr>
        <p:txBody>
          <a:bodyPr vert="horz" wrap="square" rtlCol="0" anchor="t" anchorCtr="0">
            <a:normAutofit/>
          </a:bodyPr>
          <a:lstStyle/>
          <a:p>
            <a:endParaRPr lang="en-IN"/>
          </a:p>
        </p:txBody>
      </p:sp>
      <p:grpSp>
        <p:nvGrpSpPr>
          <p:cNvPr id="27" name="vss_group_1">
            <a:extLst>
              <a:ext uri="{FF2B5EF4-FFF2-40B4-BE49-F238E27FC236}">
                <a16:creationId xmlns:a16="http://schemas.microsoft.com/office/drawing/2014/main" id="{5B818F65-9FA0-8772-5778-DC40CAEB1BD6}"/>
              </a:ext>
            </a:extLst>
          </p:cNvPr>
          <p:cNvGrpSpPr/>
          <p:nvPr/>
        </p:nvGrpSpPr>
        <p:grpSpPr>
          <a:xfrm>
            <a:off x="10704576" y="6377940"/>
            <a:ext cx="1402080" cy="370332"/>
            <a:chOff x="10185400" y="6375400"/>
            <a:chExt cx="1905000" cy="368300"/>
          </a:xfrm>
        </p:grpSpPr>
        <p:sp>
          <p:nvSpPr>
            <p:cNvPr id="25" name="vss_text_0">
              <a:extLst>
                <a:ext uri="{FF2B5EF4-FFF2-40B4-BE49-F238E27FC236}">
                  <a16:creationId xmlns:a16="http://schemas.microsoft.com/office/drawing/2014/main" id="{0B3C6CBA-3070-0F9E-FA78-B3238BE031CC}"/>
                </a:ext>
              </a:extLst>
            </p:cNvPr>
            <p:cNvSpPr/>
            <p:nvPr/>
          </p:nvSpPr>
          <p:spPr>
            <a:xfrm>
              <a:off x="10185400" y="6375400"/>
              <a:ext cx="1905000" cy="368300"/>
            </a:xfrm>
            <a:prstGeom prst="roundRect">
              <a:avLst/>
            </a:prstGeom>
            <a:noFill/>
            <a:ln w="12700" cap="flat" cmpd="sng" algn="ctr">
              <a:noFill/>
              <a:prstDash val="solid"/>
              <a:miter lim="800000"/>
            </a:ln>
            <a:effectLst>
              <a:prstShdw prst="shdw14" dist="35921" dir="2700000">
                <a:scrgbClr r="0" g="0" b="0">
                  <a:alpha val="50000"/>
                </a:scrgbClr>
              </a:prstShdw>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56616" rtlCol="0" anchor="ctr">
              <a:normAutofit/>
            </a:bodyPr>
            <a:lstStyle/>
            <a:p>
              <a:pPr>
                <a:spcBef>
                  <a:spcPct val="0"/>
                </a:spcBef>
                <a:spcAft>
                  <a:spcPct val="0"/>
                </a:spcAft>
              </a:pPr>
              <a:r>
                <a:rPr lang="en-IN">
                  <a:solidFill>
                    <a:srgbClr val="000000"/>
                  </a:solidFill>
                  <a:latin typeface="Roboto Light" panose="02000000000000000000" pitchFamily="2" charset="0"/>
                </a:rPr>
                <a:t>Closed</a:t>
              </a:r>
            </a:p>
          </p:txBody>
        </p:sp>
        <p:sp>
          <p:nvSpPr>
            <p:cNvPr id="26" name="vss_light">
              <a:extLst>
                <a:ext uri="{FF2B5EF4-FFF2-40B4-BE49-F238E27FC236}">
                  <a16:creationId xmlns:a16="http://schemas.microsoft.com/office/drawing/2014/main" id="{51883652-7583-2A6F-C2EC-C79DB2FAE568}"/>
                </a:ext>
              </a:extLst>
            </p:cNvPr>
            <p:cNvSpPr/>
            <p:nvPr/>
          </p:nvSpPr>
          <p:spPr>
            <a:xfrm>
              <a:off x="10264322" y="6454322"/>
              <a:ext cx="210456" cy="210456"/>
            </a:xfrm>
            <a:prstGeom prst="ellipse">
              <a:avLst/>
            </a:prstGeom>
            <a:solidFill>
              <a:srgbClr val="FF000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1">
              <a:noAutofit/>
            </a:bodyPr>
            <a:lstStyle/>
            <a:p>
              <a:pPr>
                <a:spcBef>
                  <a:spcPct val="0"/>
                </a:spcBef>
                <a:spcAft>
                  <a:spcPct val="0"/>
                </a:spcAft>
              </a:pPr>
              <a:endParaRPr lang="en-IN" sz="1800">
                <a:solidFill>
                  <a:srgbClr val="FFFFFF"/>
                </a:solidFill>
                <a:latin typeface="Calibri" panose="020F0502020204030204" pitchFamily="34" charset="0"/>
              </a:endParaRPr>
            </a:p>
          </p:txBody>
        </p:sp>
      </p:grpSp>
      <p:sp>
        <p:nvSpPr>
          <p:cNvPr id="24" name="ResultsGraphExplanation0">
            <a:extLst>
              <a:ext uri="{FF2B5EF4-FFF2-40B4-BE49-F238E27FC236}">
                <a16:creationId xmlns:a16="http://schemas.microsoft.com/office/drawing/2014/main" id="{16BFA0AD-7F59-D853-6A19-A683ED8D2A22}"/>
              </a:ext>
            </a:extLst>
          </p:cNvPr>
          <p:cNvSpPr txBox="1"/>
          <p:nvPr/>
        </p:nvSpPr>
        <p:spPr>
          <a:xfrm>
            <a:off x="8887968" y="253746"/>
            <a:ext cx="3060192" cy="27432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203200" rIns="203200" rtlCol="0" anchor="ctr" anchorCtr="1">
            <a:normAutofit/>
          </a:bodyPr>
          <a:lstStyle/>
          <a:p>
            <a:pPr algn="ctr">
              <a:lnSpc>
                <a:spcPct val="150000"/>
              </a:lnSpc>
            </a:pPr>
            <a:r>
              <a:rPr lang="en-US" sz="1600" i="1">
                <a:solidFill>
                  <a:srgbClr val="3F4D65"/>
                </a:solidFill>
                <a:latin typeface="Roboto Light" panose="02000000000000000000" pitchFamily="2" charset="0"/>
              </a:rPr>
              <a:t>We will set these example results to zero once you've started your session and your slide show.</a:t>
            </a:r>
          </a:p>
          <a:p>
            <a:pPr algn="ctr">
              <a:lnSpc>
                <a:spcPct val="150000"/>
              </a:lnSpc>
            </a:pPr>
            <a:r>
              <a:rPr lang="en-US" sz="1600" i="1">
                <a:solidFill>
                  <a:srgbClr val="3F4D65"/>
                </a:solidFill>
                <a:latin typeface="Roboto Light" panose="02000000000000000000" pitchFamily="2" charset="0"/>
              </a:rPr>
              <a:t>In the meantime, feel free to change the looks of your results (e.g. the colors).</a:t>
            </a:r>
            <a:endParaRPr lang="en-IN" sz="1600" i="1">
              <a:solidFill>
                <a:srgbClr val="3F4D65"/>
              </a:solidFill>
              <a:latin typeface="Roboto Light" panose="02000000000000000000" pitchFamily="2" charset="0"/>
            </a:endParaRPr>
          </a:p>
        </p:txBody>
      </p:sp>
    </p:spTree>
    <p:extLst>
      <p:ext uri="{BB962C8B-B14F-4D97-AF65-F5344CB8AC3E}">
        <p14:creationId xmlns:p14="http://schemas.microsoft.com/office/powerpoint/2010/main" val="71195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name="st_v_VS_1_6_0_1_-1_40_3_2_[3]">
    <p:spTree>
      <p:nvGrpSpPr>
        <p:cNvPr id="1" name=""/>
        <p:cNvGrpSpPr/>
        <p:nvPr/>
      </p:nvGrpSpPr>
      <p:grpSpPr>
        <a:xfrm>
          <a:off x="0" y="0"/>
          <a:ext cx="0" cy="0"/>
          <a:chOff x="0" y="0"/>
          <a:chExt cx="0" cy="0"/>
        </a:xfrm>
      </p:grpSpPr>
      <p:pic>
        <p:nvPicPr>
          <p:cNvPr id="23" name="LAYOUT_BG_IMAGE_3">
            <a:extLst>
              <a:ext uri="{FF2B5EF4-FFF2-40B4-BE49-F238E27FC236}">
                <a16:creationId xmlns:a16="http://schemas.microsoft.com/office/drawing/2014/main" id="{1B98D6D6-CF15-865E-F8EB-2394695AC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VoteExplanationBg_1">
            <a:extLst>
              <a:ext uri="{FF2B5EF4-FFF2-40B4-BE49-F238E27FC236}">
                <a16:creationId xmlns:a16="http://schemas.microsoft.com/office/drawing/2014/main" id="{1A900A06-075B-0EC1-9672-89C924C07B76}"/>
              </a:ext>
            </a:extLst>
          </p:cNvPr>
          <p:cNvSpPr txBox="1"/>
          <p:nvPr/>
        </p:nvSpPr>
        <p:spPr>
          <a:xfrm>
            <a:off x="0" y="5843015"/>
            <a:ext cx="12192000" cy="1014984"/>
          </a:xfrm>
          <a:prstGeom prst="rect">
            <a:avLst/>
          </a:prstGeom>
          <a:solidFill>
            <a:srgbClr val="F5F5F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2" name="st_v_VT_1_6_0_1_-1_40_3_2_[3]">
            <a:extLst>
              <a:ext uri="{FF2B5EF4-FFF2-40B4-BE49-F238E27FC236}">
                <a16:creationId xmlns:a16="http://schemas.microsoft.com/office/drawing/2014/main" id="{40C9C2FF-1749-BF2F-CD08-AAA5D90C3CCB}"/>
              </a:ext>
            </a:extLst>
          </p:cNvPr>
          <p:cNvSpPr>
            <a:spLocks noGrp="1"/>
          </p:cNvSpPr>
          <p:nvPr>
            <p:ph type="title"/>
          </p:nvPr>
        </p:nvSpPr>
        <p:spPr>
          <a:xfrm>
            <a:off x="341376" y="315468"/>
            <a:ext cx="11509248" cy="1145286"/>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ctr" anchorCtr="0">
            <a:normAutofit/>
          </a:bodyPr>
          <a:lstStyle/>
          <a:p>
            <a:pPr>
              <a:buClr>
                <a:srgbClr val="000000"/>
              </a:buClr>
            </a:pPr>
            <a:r>
              <a:rPr lang="en-IN" sz="4000" b="1">
                <a:solidFill>
                  <a:srgbClr val="47525D"/>
                </a:solidFill>
                <a:latin typeface="Roboto Slab" pitchFamily="2" charset="0"/>
              </a:rPr>
              <a:t>What is supervised learning?</a:t>
            </a:r>
          </a:p>
        </p:txBody>
      </p:sp>
      <p:sp>
        <p:nvSpPr>
          <p:cNvPr id="3" name="VoteChoices">
            <a:extLst>
              <a:ext uri="{FF2B5EF4-FFF2-40B4-BE49-F238E27FC236}">
                <a16:creationId xmlns:a16="http://schemas.microsoft.com/office/drawing/2014/main" id="{DFC81967-D90E-A4EE-DB64-F174E12E8A1D}"/>
              </a:ext>
            </a:extLst>
          </p:cNvPr>
          <p:cNvSpPr>
            <a:spLocks noGrp="1"/>
          </p:cNvSpPr>
          <p:nvPr>
            <p:ph type="body" idx="13"/>
          </p:nvPr>
        </p:nvSpPr>
        <p:spPr>
          <a:xfrm>
            <a:off x="633984" y="1865376"/>
            <a:ext cx="11228832" cy="3744468"/>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t" anchorCtr="0">
            <a:normAutofit/>
          </a:bodyPr>
          <a:lstStyle/>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Learning without labels</a:t>
            </a:r>
          </a:p>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Learning with Labels</a:t>
            </a:r>
          </a:p>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Learning with reinforcement</a:t>
            </a:r>
          </a:p>
          <a:p>
            <a:pPr marL="514350" indent="-514350">
              <a:lnSpc>
                <a:spcPct val="150000"/>
              </a:lnSpc>
              <a:spcBef>
                <a:spcPts val="0"/>
              </a:spcBef>
              <a:buClr>
                <a:srgbClr val="0095FF"/>
              </a:buClr>
              <a:buSzPct val="100000"/>
              <a:buAutoNum type="alphaUcPeriod"/>
            </a:pPr>
            <a:endParaRPr lang="en-IN" sz="3200">
              <a:solidFill>
                <a:srgbClr val="47525D"/>
              </a:solidFill>
              <a:latin typeface="Roboto Light" panose="02000000000000000000" pitchFamily="2" charset="0"/>
            </a:endParaRPr>
          </a:p>
        </p:txBody>
      </p:sp>
      <p:grpSp>
        <p:nvGrpSpPr>
          <p:cNvPr id="7" name="VotesCounterGroup">
            <a:extLst>
              <a:ext uri="{FF2B5EF4-FFF2-40B4-BE49-F238E27FC236}">
                <a16:creationId xmlns:a16="http://schemas.microsoft.com/office/drawing/2014/main" id="{00E3EA5D-F058-1C21-F85D-EC69294BF364}"/>
              </a:ext>
            </a:extLst>
          </p:cNvPr>
          <p:cNvGrpSpPr/>
          <p:nvPr/>
        </p:nvGrpSpPr>
        <p:grpSpPr>
          <a:xfrm>
            <a:off x="9865766" y="5993892"/>
            <a:ext cx="841248" cy="291465"/>
            <a:chOff x="9375648" y="6110478"/>
            <a:chExt cx="841248" cy="222885"/>
          </a:xfrm>
        </p:grpSpPr>
        <p:pic>
          <p:nvPicPr>
            <p:cNvPr id="5" name="counter_icon">
              <a:extLst>
                <a:ext uri="{FF2B5EF4-FFF2-40B4-BE49-F238E27FC236}">
                  <a16:creationId xmlns:a16="http://schemas.microsoft.com/office/drawing/2014/main" id="{A2A28DF4-9CF2-996A-E472-F77BE555B6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97440" y="6113907"/>
              <a:ext cx="219456" cy="219456"/>
            </a:xfrm>
            <a:prstGeom prst="rect">
              <a:avLst/>
            </a:prstGeom>
          </p:spPr>
        </p:pic>
        <p:sp>
          <p:nvSpPr>
            <p:cNvPr id="6" name="counter_text">
              <a:extLst>
                <a:ext uri="{FF2B5EF4-FFF2-40B4-BE49-F238E27FC236}">
                  <a16:creationId xmlns:a16="http://schemas.microsoft.com/office/drawing/2014/main" id="{DC513E69-5771-B8B2-D12B-D2EF666D64F8}"/>
                </a:ext>
              </a:extLst>
            </p:cNvPr>
            <p:cNvSpPr txBox="1"/>
            <p:nvPr/>
          </p:nvSpPr>
          <p:spPr>
            <a:xfrm>
              <a:off x="9375648" y="6110478"/>
              <a:ext cx="597408" cy="215444"/>
            </a:xfrm>
            <a:prstGeom prst="rect">
              <a:avLst/>
            </a:prstGeom>
            <a:solidFill>
              <a:srgbClr val="F1F1F1">
                <a:alpha val="0"/>
              </a:srgbClr>
            </a:solidFill>
          </p:spPr>
          <p:txBody>
            <a:bodyPr vert="horz" wrap="square" lIns="0" tIns="0" rIns="33020" bIns="0" rtlCol="0" anchor="ctr" anchorCtr="0">
              <a:normAutofit/>
            </a:bodyPr>
            <a:lstStyle/>
            <a:p>
              <a:pPr algn="r"/>
              <a:r>
                <a:rPr lang="en-IN" sz="1600">
                  <a:solidFill>
                    <a:srgbClr val="0095FF"/>
                  </a:solidFill>
                  <a:latin typeface="Roboto Slab" pitchFamily="2" charset="0"/>
                </a:rPr>
                <a:t>0</a:t>
              </a:r>
            </a:p>
          </p:txBody>
        </p:sp>
      </p:grpSp>
      <p:grpSp>
        <p:nvGrpSpPr>
          <p:cNvPr id="11" name="ParticipantsCounterGroup">
            <a:extLst>
              <a:ext uri="{FF2B5EF4-FFF2-40B4-BE49-F238E27FC236}">
                <a16:creationId xmlns:a16="http://schemas.microsoft.com/office/drawing/2014/main" id="{B59B12FA-DB24-8F8C-5336-538BF57E12CC}"/>
              </a:ext>
            </a:extLst>
          </p:cNvPr>
          <p:cNvGrpSpPr/>
          <p:nvPr/>
        </p:nvGrpSpPr>
        <p:grpSpPr>
          <a:xfrm>
            <a:off x="10753344" y="6000750"/>
            <a:ext cx="841249" cy="240030"/>
            <a:chOff x="10753344" y="6000750"/>
            <a:chExt cx="841249" cy="240030"/>
          </a:xfrm>
        </p:grpSpPr>
        <p:pic>
          <p:nvPicPr>
            <p:cNvPr id="9" name="counter_icon">
              <a:extLst>
                <a:ext uri="{FF2B5EF4-FFF2-40B4-BE49-F238E27FC236}">
                  <a16:creationId xmlns:a16="http://schemas.microsoft.com/office/drawing/2014/main" id="{9BA4CCF2-4DF3-DECC-D756-32B23EA49F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75137" y="6021324"/>
              <a:ext cx="219456" cy="219456"/>
            </a:xfrm>
            <a:prstGeom prst="rect">
              <a:avLst/>
            </a:prstGeom>
          </p:spPr>
        </p:pic>
        <p:sp>
          <p:nvSpPr>
            <p:cNvPr id="10" name="counter_text">
              <a:extLst>
                <a:ext uri="{FF2B5EF4-FFF2-40B4-BE49-F238E27FC236}">
                  <a16:creationId xmlns:a16="http://schemas.microsoft.com/office/drawing/2014/main" id="{B4798CFA-B86F-E289-E47C-36C52884667C}"/>
                </a:ext>
              </a:extLst>
            </p:cNvPr>
            <p:cNvSpPr txBox="1"/>
            <p:nvPr/>
          </p:nvSpPr>
          <p:spPr>
            <a:xfrm>
              <a:off x="10753344" y="6000750"/>
              <a:ext cx="597408" cy="215444"/>
            </a:xfrm>
            <a:prstGeom prst="rect">
              <a:avLst/>
            </a:prstGeom>
            <a:solidFill>
              <a:srgbClr val="F1F1F1">
                <a:alpha val="0"/>
              </a:srgbClr>
            </a:solidFill>
          </p:spPr>
          <p:txBody>
            <a:bodyPr vert="horz" wrap="square" lIns="0" tIns="0" rIns="33020" bIns="0" rtlCol="0" anchor="ctr" anchorCtr="0">
              <a:noAutofit/>
            </a:bodyPr>
            <a:lstStyle/>
            <a:p>
              <a:pPr algn="r"/>
              <a:r>
                <a:rPr lang="en-IN" sz="1600">
                  <a:solidFill>
                    <a:srgbClr val="0095FF"/>
                  </a:solidFill>
                  <a:latin typeface="Roboto Slab" pitchFamily="2" charset="0"/>
                </a:rPr>
                <a:t>0</a:t>
              </a:r>
            </a:p>
          </p:txBody>
        </p:sp>
      </p:grpSp>
      <p:grpSp>
        <p:nvGrpSpPr>
          <p:cNvPr id="14" name="vss_group_1">
            <a:extLst>
              <a:ext uri="{FF2B5EF4-FFF2-40B4-BE49-F238E27FC236}">
                <a16:creationId xmlns:a16="http://schemas.microsoft.com/office/drawing/2014/main" id="{A2FA1806-86EA-DD36-6AC7-8C20C584226D}"/>
              </a:ext>
            </a:extLst>
          </p:cNvPr>
          <p:cNvGrpSpPr/>
          <p:nvPr/>
        </p:nvGrpSpPr>
        <p:grpSpPr>
          <a:xfrm>
            <a:off x="10704576" y="6377940"/>
            <a:ext cx="1402080" cy="370332"/>
            <a:chOff x="10693400" y="5384800"/>
            <a:chExt cx="1397000" cy="355600"/>
          </a:xfrm>
        </p:grpSpPr>
        <p:sp>
          <p:nvSpPr>
            <p:cNvPr id="12" name="vss_text_0">
              <a:extLst>
                <a:ext uri="{FF2B5EF4-FFF2-40B4-BE49-F238E27FC236}">
                  <a16:creationId xmlns:a16="http://schemas.microsoft.com/office/drawing/2014/main" id="{657FCA9B-9670-0DBC-8B60-DF8B29784C64}"/>
                </a:ext>
              </a:extLst>
            </p:cNvPr>
            <p:cNvSpPr/>
            <p:nvPr/>
          </p:nvSpPr>
          <p:spPr>
            <a:xfrm>
              <a:off x="10693400" y="5384800"/>
              <a:ext cx="1397000" cy="355600"/>
            </a:xfrm>
            <a:prstGeom prst="roundRect">
              <a:avLst/>
            </a:prstGeom>
            <a:noFill/>
            <a:ln w="12700" cap="flat" cmpd="sng" algn="ctr">
              <a:noFill/>
              <a:prstDash val="solid"/>
              <a:miter lim="800000"/>
            </a:ln>
            <a:effectLst>
              <a:prstShdw prst="shdw14" dist="35921" dir="2700000">
                <a:scrgbClr r="0" g="0" b="0">
                  <a:alpha val="50000"/>
                </a:scrgbClr>
              </a:prstShdw>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56616" rtlCol="0" anchor="ctr">
              <a:normAutofit/>
            </a:bodyPr>
            <a:lstStyle/>
            <a:p>
              <a:pPr>
                <a:spcBef>
                  <a:spcPct val="0"/>
                </a:spcBef>
                <a:spcAft>
                  <a:spcPct val="0"/>
                </a:spcAft>
              </a:pPr>
              <a:r>
                <a:rPr lang="en-IN">
                  <a:solidFill>
                    <a:srgbClr val="000000"/>
                  </a:solidFill>
                  <a:latin typeface="Roboto Light" panose="02000000000000000000" pitchFamily="2" charset="0"/>
                </a:rPr>
                <a:t>Time: 40s</a:t>
              </a:r>
            </a:p>
          </p:txBody>
        </p:sp>
        <p:sp>
          <p:nvSpPr>
            <p:cNvPr id="13" name="vss_light">
              <a:extLst>
                <a:ext uri="{FF2B5EF4-FFF2-40B4-BE49-F238E27FC236}">
                  <a16:creationId xmlns:a16="http://schemas.microsoft.com/office/drawing/2014/main" id="{9AC1BA79-ADB0-F5B7-D557-522F89A40950}"/>
                </a:ext>
              </a:extLst>
            </p:cNvPr>
            <p:cNvSpPr/>
            <p:nvPr/>
          </p:nvSpPr>
          <p:spPr>
            <a:xfrm>
              <a:off x="10769600" y="5461000"/>
              <a:ext cx="203200" cy="203200"/>
            </a:xfrm>
            <a:prstGeom prst="ellipse">
              <a:avLst/>
            </a:prstGeom>
            <a:solidFill>
              <a:srgbClr val="FF000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1">
              <a:noAutofit/>
            </a:bodyPr>
            <a:lstStyle/>
            <a:p>
              <a:pPr>
                <a:spcBef>
                  <a:spcPct val="0"/>
                </a:spcBef>
                <a:spcAft>
                  <a:spcPct val="0"/>
                </a:spcAft>
              </a:pPr>
              <a:endParaRPr lang="en-IN" sz="1800">
                <a:solidFill>
                  <a:srgbClr val="FFFFFF"/>
                </a:solidFill>
                <a:latin typeface="Calibri" panose="020F0502020204030204" pitchFamily="34" charset="0"/>
              </a:endParaRPr>
            </a:p>
          </p:txBody>
        </p:sp>
      </p:grpSp>
      <p:sp>
        <p:nvSpPr>
          <p:cNvPr id="15" name="VotesStatusExplanation0">
            <a:extLst>
              <a:ext uri="{FF2B5EF4-FFF2-40B4-BE49-F238E27FC236}">
                <a16:creationId xmlns:a16="http://schemas.microsoft.com/office/drawing/2014/main" id="{193CF918-7E80-36B1-786B-CA9F41F1FD52}"/>
              </a:ext>
            </a:extLst>
          </p:cNvPr>
          <p:cNvSpPr txBox="1"/>
          <p:nvPr/>
        </p:nvSpPr>
        <p:spPr>
          <a:xfrm>
            <a:off x="8887968" y="253746"/>
            <a:ext cx="3060192" cy="27432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203200" rIns="203200" rtlCol="0" anchor="ctr" anchorCtr="1">
            <a:normAutofit/>
          </a:bodyPr>
          <a:lstStyle/>
          <a:p>
            <a:pPr algn="ctr">
              <a:lnSpc>
                <a:spcPct val="150000"/>
              </a:lnSpc>
            </a:pPr>
            <a:r>
              <a:rPr lang="en-US" sz="2400" i="1">
                <a:solidFill>
                  <a:srgbClr val="3F4D65"/>
                </a:solidFill>
                <a:latin typeface="Roboto Light" panose="02000000000000000000" pitchFamily="2" charset="0"/>
              </a:rPr>
              <a:t>The question will open when you start your session and slideshow.</a:t>
            </a:r>
            <a:endParaRPr lang="en-IN" sz="2400" i="1">
              <a:solidFill>
                <a:srgbClr val="3F4D65"/>
              </a:solidFill>
              <a:latin typeface="Roboto Light" panose="02000000000000000000" pitchFamily="2" charset="0"/>
            </a:endParaRPr>
          </a:p>
        </p:txBody>
      </p:sp>
      <p:graphicFrame>
        <p:nvGraphicFramePr>
          <p:cNvPr id="19" name="ExplanationsTable_0_1_1">
            <a:extLst>
              <a:ext uri="{FF2B5EF4-FFF2-40B4-BE49-F238E27FC236}">
                <a16:creationId xmlns:a16="http://schemas.microsoft.com/office/drawing/2014/main" id="{0BF7E159-7C8C-E0FF-2B83-82ECA86F7A09}"/>
              </a:ext>
            </a:extLst>
          </p:cNvPr>
          <p:cNvGraphicFramePr>
            <a:graphicFrameLocks noGrp="1"/>
          </p:cNvGraphicFramePr>
          <p:nvPr>
            <p:extLst>
              <p:ext uri="{D42A27DB-BD31-4B8C-83A1-F6EECF244321}">
                <p14:modId xmlns:p14="http://schemas.microsoft.com/office/powerpoint/2010/main" val="3518148235"/>
              </p:ext>
            </p:extLst>
          </p:nvPr>
        </p:nvGraphicFramePr>
        <p:xfrm>
          <a:off x="451105" y="5952743"/>
          <a:ext cx="11082526" cy="822960"/>
        </p:xfrm>
        <a:graphic>
          <a:graphicData uri="http://schemas.openxmlformats.org/drawingml/2006/table">
            <a:tbl>
              <a:tblPr bandRow="1">
                <a:tableStyleId>{2D5ABB26-0587-4C30-8999-92F81FD0307C}</a:tableStyleId>
              </a:tblPr>
              <a:tblGrid>
                <a:gridCol w="997428">
                  <a:extLst>
                    <a:ext uri="{9D8B030D-6E8A-4147-A177-3AD203B41FA5}">
                      <a16:colId xmlns:a16="http://schemas.microsoft.com/office/drawing/2014/main" val="1847878795"/>
                    </a:ext>
                  </a:extLst>
                </a:gridCol>
                <a:gridCol w="10085098">
                  <a:extLst>
                    <a:ext uri="{9D8B030D-6E8A-4147-A177-3AD203B41FA5}">
                      <a16:colId xmlns:a16="http://schemas.microsoft.com/office/drawing/2014/main" val="4017227523"/>
                    </a:ext>
                  </a:extLst>
                </a:gridCol>
              </a:tblGrid>
              <a:tr h="411480">
                <a:tc>
                  <a:txBody>
                    <a:bodyPr/>
                    <a:lstStyle/>
                    <a:p>
                      <a:pPr algn="l">
                        <a:lnSpc>
                          <a:spcPct val="100000"/>
                        </a:lnSpc>
                        <a:spcBef>
                          <a:spcPct val="0"/>
                        </a:spcBef>
                        <a:spcAft>
                          <a:spcPct val="0"/>
                        </a:spcAft>
                        <a:buClr>
                          <a:srgbClr val="000000"/>
                        </a:buClr>
                      </a:pPr>
                      <a:r>
                        <a:rPr lang="en-IN" sz="1600" b="0" i="0" u="none" baseline="0">
                          <a:solidFill>
                            <a:srgbClr val="47525D"/>
                          </a:solidFill>
                          <a:latin typeface="Roboto Medium" panose="02000000000000000000" pitchFamily="2" charset="0"/>
                        </a:rPr>
                        <a:t>Internet</a:t>
                      </a:r>
                    </a:p>
                  </a:txBody>
                  <a:tcPr marL="0" anchor="ctr"/>
                </a:tc>
                <a:tc>
                  <a:txBody>
                    <a:bodyPr/>
                    <a:lstStyle/>
                    <a:p>
                      <a:pPr algn="l">
                        <a:lnSpc>
                          <a:spcPct val="100000"/>
                        </a:lnSpc>
                        <a:spcBef>
                          <a:spcPct val="0"/>
                        </a:spcBef>
                        <a:spcAft>
                          <a:spcPct val="0"/>
                        </a:spcAft>
                        <a:buClr>
                          <a:srgbClr val="000000"/>
                        </a:buClr>
                      </a:pPr>
                      <a:r>
                        <a:rPr lang="en-US" sz="1600" b="0" i="0" u="none" baseline="0">
                          <a:solidFill>
                            <a:srgbClr val="47525D"/>
                          </a:solidFill>
                          <a:latin typeface="Roboto Light" panose="02000000000000000000" pitchFamily="2" charset="0"/>
                        </a:rPr>
                        <a:t>"Description of message sending methods"</a:t>
                      </a:r>
                      <a:endParaRPr lang="en-IN" sz="1600" b="0" i="0" u="none" baseline="0">
                        <a:solidFill>
                          <a:srgbClr val="47525D"/>
                        </a:solidFill>
                        <a:latin typeface="Roboto Light" panose="02000000000000000000" pitchFamily="2" charset="0"/>
                      </a:endParaRPr>
                    </a:p>
                  </a:txBody>
                  <a:tcPr anchor="ctr"/>
                </a:tc>
                <a:extLst>
                  <a:ext uri="{0D108BD9-81ED-4DB2-BD59-A6C34878D82A}">
                    <a16:rowId xmlns:a16="http://schemas.microsoft.com/office/drawing/2014/main" val="2871071617"/>
                  </a:ext>
                </a:extLst>
              </a:tr>
              <a:tr h="411480">
                <a:tc>
                  <a:txBody>
                    <a:bodyPr/>
                    <a:lstStyle/>
                    <a:p>
                      <a:pPr algn="l">
                        <a:lnSpc>
                          <a:spcPct val="100000"/>
                        </a:lnSpc>
                        <a:spcBef>
                          <a:spcPct val="0"/>
                        </a:spcBef>
                        <a:spcAft>
                          <a:spcPct val="0"/>
                        </a:spcAft>
                        <a:buClr>
                          <a:srgbClr val="000000"/>
                        </a:buClr>
                      </a:pPr>
                      <a:r>
                        <a:rPr lang="en-IN" sz="1600" b="0" i="0" u="none" baseline="0">
                          <a:solidFill>
                            <a:srgbClr val="47525D"/>
                          </a:solidFill>
                          <a:latin typeface="Roboto Medium" panose="02000000000000000000" pitchFamily="2" charset="0"/>
                        </a:rPr>
                        <a:t>TXT</a:t>
                      </a:r>
                    </a:p>
                  </a:txBody>
                  <a:tcPr marL="0" anchor="ctr"/>
                </a:tc>
                <a:tc>
                  <a:txBody>
                    <a:bodyPr/>
                    <a:lstStyle/>
                    <a:p>
                      <a:pPr algn="l">
                        <a:lnSpc>
                          <a:spcPct val="100000"/>
                        </a:lnSpc>
                        <a:spcBef>
                          <a:spcPct val="0"/>
                        </a:spcBef>
                        <a:spcAft>
                          <a:spcPct val="0"/>
                        </a:spcAft>
                        <a:buClr>
                          <a:srgbClr val="000000"/>
                        </a:buClr>
                      </a:pPr>
                      <a:r>
                        <a:rPr lang="en-US" sz="1600" b="0" i="0" u="none" baseline="0">
                          <a:solidFill>
                            <a:srgbClr val="47525D"/>
                          </a:solidFill>
                          <a:latin typeface="Roboto Light" panose="02000000000000000000" pitchFamily="2" charset="0"/>
                        </a:rPr>
                        <a:t>"It will be inserted after you've started a session"</a:t>
                      </a:r>
                      <a:endParaRPr lang="en-IN" sz="1600" b="0" i="0" u="none" baseline="0">
                        <a:solidFill>
                          <a:srgbClr val="47525D"/>
                        </a:solidFill>
                        <a:latin typeface="Roboto Light" panose="02000000000000000000" pitchFamily="2" charset="0"/>
                      </a:endParaRPr>
                    </a:p>
                  </a:txBody>
                  <a:tcPr anchor="ctr"/>
                </a:tc>
                <a:extLst>
                  <a:ext uri="{0D108BD9-81ED-4DB2-BD59-A6C34878D82A}">
                    <a16:rowId xmlns:a16="http://schemas.microsoft.com/office/drawing/2014/main" val="3475233944"/>
                  </a:ext>
                </a:extLst>
              </a:tr>
            </a:tbl>
          </a:graphicData>
        </a:graphic>
      </p:graphicFrame>
      <p:sp>
        <p:nvSpPr>
          <p:cNvPr id="20" name="VoteExplanationOverlay">
            <a:extLst>
              <a:ext uri="{FF2B5EF4-FFF2-40B4-BE49-F238E27FC236}">
                <a16:creationId xmlns:a16="http://schemas.microsoft.com/office/drawing/2014/main" id="{A1F28FFA-6BA0-5803-4599-D998109D6E4F}"/>
              </a:ext>
            </a:extLst>
          </p:cNvPr>
          <p:cNvSpPr txBox="1"/>
          <p:nvPr/>
        </p:nvSpPr>
        <p:spPr>
          <a:xfrm>
            <a:off x="190500" y="5938838"/>
            <a:ext cx="11811000" cy="733425"/>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406400" rIns="406400" rtlCol="0" anchor="ctr" anchorCtr="1">
            <a:normAutofit/>
          </a:bodyPr>
          <a:lstStyle/>
          <a:p>
            <a:pPr algn="ctr"/>
            <a:r>
              <a:rPr lang="en-US" sz="2000" i="1">
                <a:solidFill>
                  <a:srgbClr val="3F4D65"/>
                </a:solidFill>
                <a:latin typeface="Roboto Light" panose="02000000000000000000" pitchFamily="2" charset="0"/>
              </a:rPr>
              <a:t>This presentation has been loaded without the Sendsteps add-in.</a:t>
            </a:r>
          </a:p>
          <a:p>
            <a:pPr algn="ctr"/>
            <a:r>
              <a:rPr lang="en-US" sz="2000" i="1">
                <a:solidFill>
                  <a:srgbClr val="3F4D65"/>
                </a:solidFill>
                <a:latin typeface="Roboto Light" panose="02000000000000000000" pitchFamily="2" charset="0"/>
              </a:rPr>
              <a:t>Want to download the add-in for free? Go to https://dashboard.sendsteps.com/.</a:t>
            </a:r>
            <a:endParaRPr lang="en-IN" sz="2000" i="1">
              <a:solidFill>
                <a:srgbClr val="3F4D65"/>
              </a:solidFill>
              <a:latin typeface="Roboto Light" panose="02000000000000000000" pitchFamily="2" charset="0"/>
            </a:endParaRPr>
          </a:p>
        </p:txBody>
      </p:sp>
    </p:spTree>
    <p:extLst>
      <p:ext uri="{BB962C8B-B14F-4D97-AF65-F5344CB8AC3E}">
        <p14:creationId xmlns:p14="http://schemas.microsoft.com/office/powerpoint/2010/main" val="3623749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t_v_RS_1_6_0_0_1_1_-1_0_[1]_0">
    <p:spTree>
      <p:nvGrpSpPr>
        <p:cNvPr id="1" name=""/>
        <p:cNvGrpSpPr/>
        <p:nvPr/>
      </p:nvGrpSpPr>
      <p:grpSpPr>
        <a:xfrm>
          <a:off x="0" y="0"/>
          <a:ext cx="0" cy="0"/>
          <a:chOff x="0" y="0"/>
          <a:chExt cx="0" cy="0"/>
        </a:xfrm>
      </p:grpSpPr>
      <p:pic>
        <p:nvPicPr>
          <p:cNvPr id="31" name="LAYOUT_BG_IMAGE_3">
            <a:extLst>
              <a:ext uri="{FF2B5EF4-FFF2-40B4-BE49-F238E27FC236}">
                <a16:creationId xmlns:a16="http://schemas.microsoft.com/office/drawing/2014/main" id="{39DC7468-8849-97E6-FCC5-43C3C7315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VoteExplanationBg_1">
            <a:extLst>
              <a:ext uri="{FF2B5EF4-FFF2-40B4-BE49-F238E27FC236}">
                <a16:creationId xmlns:a16="http://schemas.microsoft.com/office/drawing/2014/main" id="{30648E86-8B72-A8A4-F494-4EDE8A4AD8D9}"/>
              </a:ext>
            </a:extLst>
          </p:cNvPr>
          <p:cNvSpPr txBox="1"/>
          <p:nvPr/>
        </p:nvSpPr>
        <p:spPr>
          <a:xfrm>
            <a:off x="0" y="5843015"/>
            <a:ext cx="12192000" cy="1014984"/>
          </a:xfrm>
          <a:prstGeom prst="rect">
            <a:avLst/>
          </a:prstGeom>
          <a:solidFill>
            <a:srgbClr val="F5F5F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2" name="st_v_RT_1_6_0_0_1_1_-1_0_[1]_0">
            <a:extLst>
              <a:ext uri="{FF2B5EF4-FFF2-40B4-BE49-F238E27FC236}">
                <a16:creationId xmlns:a16="http://schemas.microsoft.com/office/drawing/2014/main" id="{B8170FA3-AB93-143E-89EB-8616420F56BC}"/>
              </a:ext>
            </a:extLst>
          </p:cNvPr>
          <p:cNvSpPr>
            <a:spLocks noGrp="1"/>
          </p:cNvSpPr>
          <p:nvPr>
            <p:ph type="title"/>
          </p:nvPr>
        </p:nvSpPr>
        <p:spPr>
          <a:xfrm>
            <a:off x="341376" y="315468"/>
            <a:ext cx="11509248" cy="1145286"/>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ctr" anchorCtr="0">
            <a:normAutofit/>
          </a:bodyPr>
          <a:lstStyle/>
          <a:p>
            <a:pPr>
              <a:buClr>
                <a:srgbClr val="000000"/>
              </a:buClr>
            </a:pPr>
            <a:r>
              <a:rPr lang="en-IN" sz="4000" b="1">
                <a:solidFill>
                  <a:srgbClr val="47525D"/>
                </a:solidFill>
                <a:latin typeface="Roboto Slab" pitchFamily="2" charset="0"/>
              </a:rPr>
              <a:t>What is supervised learning?</a:t>
            </a:r>
          </a:p>
        </p:txBody>
      </p:sp>
      <p:grpSp>
        <p:nvGrpSpPr>
          <p:cNvPr id="21" name="rg_group_1">
            <a:extLst>
              <a:ext uri="{FF2B5EF4-FFF2-40B4-BE49-F238E27FC236}">
                <a16:creationId xmlns:a16="http://schemas.microsoft.com/office/drawing/2014/main" id="{1E7E8BE7-0358-5021-4E33-E26375060742}"/>
              </a:ext>
            </a:extLst>
          </p:cNvPr>
          <p:cNvGrpSpPr/>
          <p:nvPr/>
        </p:nvGrpSpPr>
        <p:grpSpPr>
          <a:xfrm>
            <a:off x="622300" y="1689100"/>
            <a:ext cx="10883900" cy="3898900"/>
            <a:chOff x="838200" y="1828342"/>
            <a:chExt cx="10515600" cy="3454858"/>
          </a:xfrm>
        </p:grpSpPr>
        <p:sp>
          <p:nvSpPr>
            <p:cNvPr id="6" name="rg_background_1">
              <a:extLst>
                <a:ext uri="{FF2B5EF4-FFF2-40B4-BE49-F238E27FC236}">
                  <a16:creationId xmlns:a16="http://schemas.microsoft.com/office/drawing/2014/main" id="{42638504-A667-D5CC-32BF-45AD0C14E2FC}"/>
                </a:ext>
              </a:extLst>
            </p:cNvPr>
            <p:cNvSpPr txBox="1"/>
            <p:nvPr/>
          </p:nvSpPr>
          <p:spPr>
            <a:xfrm>
              <a:off x="838200" y="1828342"/>
              <a:ext cx="10515600" cy="3454858"/>
            </a:xfrm>
            <a:prstGeom prst="rect">
              <a:avLst/>
            </a:prstGeom>
            <a:noFill/>
          </p:spPr>
          <p:txBody>
            <a:bodyPr vert="horz" rtlCol="0">
              <a:spAutoFit/>
            </a:bodyPr>
            <a:lstStyle/>
            <a:p>
              <a:endParaRPr lang="en-IN"/>
            </a:p>
          </p:txBody>
        </p:sp>
        <p:sp>
          <p:nvSpPr>
            <p:cNvPr id="7" name="rg_axis_1">
              <a:extLst>
                <a:ext uri="{FF2B5EF4-FFF2-40B4-BE49-F238E27FC236}">
                  <a16:creationId xmlns:a16="http://schemas.microsoft.com/office/drawing/2014/main" id="{AD8F3EF8-4905-CAF3-2AFF-5676A6FCCAB3}"/>
                </a:ext>
              </a:extLst>
            </p:cNvPr>
            <p:cNvSpPr txBox="1"/>
            <p:nvPr/>
          </p:nvSpPr>
          <p:spPr>
            <a:xfrm>
              <a:off x="5775960" y="1866442"/>
              <a:ext cx="12700" cy="3378658"/>
            </a:xfrm>
            <a:prstGeom prst="rect">
              <a:avLst/>
            </a:prstGeom>
            <a:solidFill>
              <a:srgbClr val="000001">
                <a:alpha val="0"/>
              </a:srgbClr>
            </a:solidFill>
          </p:spPr>
          <p:txBody>
            <a:bodyPr vert="horz" wrap="square" rtlCol="0" anchor="t" anchorCtr="0">
              <a:normAutofit/>
            </a:bodyPr>
            <a:lstStyle/>
            <a:p>
              <a:endParaRPr lang="en-IN"/>
            </a:p>
          </p:txBody>
        </p:sp>
        <p:sp>
          <p:nvSpPr>
            <p:cNvPr id="8" name="rg_axisBullet_0_1">
              <a:extLst>
                <a:ext uri="{FF2B5EF4-FFF2-40B4-BE49-F238E27FC236}">
                  <a16:creationId xmlns:a16="http://schemas.microsoft.com/office/drawing/2014/main" id="{79D4097C-AF53-BD3C-D201-993EBB888BFB}"/>
                </a:ext>
              </a:extLst>
            </p:cNvPr>
            <p:cNvSpPr txBox="1"/>
            <p:nvPr/>
          </p:nvSpPr>
          <p:spPr>
            <a:xfrm>
              <a:off x="914400" y="1904542"/>
              <a:ext cx="381000" cy="1050019"/>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A.</a:t>
              </a:r>
            </a:p>
          </p:txBody>
        </p:sp>
        <p:sp>
          <p:nvSpPr>
            <p:cNvPr id="9" name="rg_axisBullet_1_1">
              <a:extLst>
                <a:ext uri="{FF2B5EF4-FFF2-40B4-BE49-F238E27FC236}">
                  <a16:creationId xmlns:a16="http://schemas.microsoft.com/office/drawing/2014/main" id="{E6C280DC-F83F-8059-9649-5B09B53A61B1}"/>
                </a:ext>
              </a:extLst>
            </p:cNvPr>
            <p:cNvSpPr txBox="1"/>
            <p:nvPr/>
          </p:nvSpPr>
          <p:spPr>
            <a:xfrm>
              <a:off x="914400" y="3030762"/>
              <a:ext cx="381000" cy="1050019"/>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B.</a:t>
              </a:r>
            </a:p>
          </p:txBody>
        </p:sp>
        <p:sp>
          <p:nvSpPr>
            <p:cNvPr id="10" name="rg_axisBullet_2_1">
              <a:extLst>
                <a:ext uri="{FF2B5EF4-FFF2-40B4-BE49-F238E27FC236}">
                  <a16:creationId xmlns:a16="http://schemas.microsoft.com/office/drawing/2014/main" id="{6100F728-234D-A256-7AB1-DC70BD29D31D}"/>
                </a:ext>
              </a:extLst>
            </p:cNvPr>
            <p:cNvSpPr txBox="1"/>
            <p:nvPr/>
          </p:nvSpPr>
          <p:spPr>
            <a:xfrm>
              <a:off x="914400" y="4156981"/>
              <a:ext cx="381000" cy="1050019"/>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C.</a:t>
              </a:r>
            </a:p>
          </p:txBody>
        </p:sp>
        <p:sp>
          <p:nvSpPr>
            <p:cNvPr id="11" name="rg_axisLabel_0_1">
              <a:extLst>
                <a:ext uri="{FF2B5EF4-FFF2-40B4-BE49-F238E27FC236}">
                  <a16:creationId xmlns:a16="http://schemas.microsoft.com/office/drawing/2014/main" id="{7D921D0B-8AB6-6799-094F-9CB94F7DBEAA}"/>
                </a:ext>
              </a:extLst>
            </p:cNvPr>
            <p:cNvSpPr txBox="1"/>
            <p:nvPr/>
          </p:nvSpPr>
          <p:spPr>
            <a:xfrm>
              <a:off x="1365821" y="1895864"/>
              <a:ext cx="4306856" cy="1046586"/>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2000">
                  <a:solidFill>
                    <a:srgbClr val="47525D"/>
                  </a:solidFill>
                  <a:latin typeface="Roboto Light" panose="02000000000000000000" pitchFamily="2" charset="0"/>
                </a:rPr>
                <a:t>Learning without labels</a:t>
              </a:r>
            </a:p>
          </p:txBody>
        </p:sp>
        <p:sp>
          <p:nvSpPr>
            <p:cNvPr id="12" name="rg_axisLabel_1_1">
              <a:extLst>
                <a:ext uri="{FF2B5EF4-FFF2-40B4-BE49-F238E27FC236}">
                  <a16:creationId xmlns:a16="http://schemas.microsoft.com/office/drawing/2014/main" id="{B1F8DA21-7DC7-6DA6-4F93-FCE2853B9EF7}"/>
                </a:ext>
              </a:extLst>
            </p:cNvPr>
            <p:cNvSpPr txBox="1"/>
            <p:nvPr/>
          </p:nvSpPr>
          <p:spPr>
            <a:xfrm>
              <a:off x="1365821" y="3021225"/>
              <a:ext cx="4306856" cy="1046586"/>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2000">
                  <a:solidFill>
                    <a:srgbClr val="47525D"/>
                  </a:solidFill>
                  <a:latin typeface="Roboto Light" panose="02000000000000000000" pitchFamily="2" charset="0"/>
                </a:rPr>
                <a:t>Learning with Labels</a:t>
              </a:r>
            </a:p>
          </p:txBody>
        </p:sp>
        <p:sp>
          <p:nvSpPr>
            <p:cNvPr id="13" name="rg_axisLabel_2_1">
              <a:extLst>
                <a:ext uri="{FF2B5EF4-FFF2-40B4-BE49-F238E27FC236}">
                  <a16:creationId xmlns:a16="http://schemas.microsoft.com/office/drawing/2014/main" id="{7C5AD448-7DFD-F5BC-3FA1-603314E96E36}"/>
                </a:ext>
              </a:extLst>
            </p:cNvPr>
            <p:cNvSpPr txBox="1"/>
            <p:nvPr/>
          </p:nvSpPr>
          <p:spPr>
            <a:xfrm>
              <a:off x="1365821" y="4146585"/>
              <a:ext cx="4306856" cy="1046586"/>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2000">
                  <a:solidFill>
                    <a:srgbClr val="47525D"/>
                  </a:solidFill>
                  <a:latin typeface="Roboto Light" panose="02000000000000000000" pitchFamily="2" charset="0"/>
                </a:rPr>
                <a:t>Learning with reinforcement</a:t>
              </a:r>
            </a:p>
          </p:txBody>
        </p:sp>
        <p:sp>
          <p:nvSpPr>
            <p:cNvPr id="15" name="rg_bar_0_1">
              <a:extLst>
                <a:ext uri="{FF2B5EF4-FFF2-40B4-BE49-F238E27FC236}">
                  <a16:creationId xmlns:a16="http://schemas.microsoft.com/office/drawing/2014/main" id="{FF77A9C5-6C5B-B0AD-529E-70112D4A67B4}"/>
                </a:ext>
              </a:extLst>
            </p:cNvPr>
            <p:cNvSpPr txBox="1"/>
            <p:nvPr/>
          </p:nvSpPr>
          <p:spPr>
            <a:xfrm>
              <a:off x="5783109" y="2226733"/>
              <a:ext cx="1473200" cy="381000"/>
            </a:xfrm>
            <a:prstGeom prst="roundRect">
              <a:avLst/>
            </a:prstGeom>
            <a:solidFill>
              <a:srgbClr val="E44A2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16" name="rg_bar_1_1">
              <a:extLst>
                <a:ext uri="{FF2B5EF4-FFF2-40B4-BE49-F238E27FC236}">
                  <a16:creationId xmlns:a16="http://schemas.microsoft.com/office/drawing/2014/main" id="{AE480ECD-9D1D-10A7-735E-489A33ADA684}"/>
                </a:ext>
              </a:extLst>
            </p:cNvPr>
            <p:cNvSpPr txBox="1"/>
            <p:nvPr/>
          </p:nvSpPr>
          <p:spPr>
            <a:xfrm>
              <a:off x="5783109" y="3352800"/>
              <a:ext cx="2946400" cy="381000"/>
            </a:xfrm>
            <a:prstGeom prst="roundRect">
              <a:avLst/>
            </a:prstGeom>
            <a:solidFill>
              <a:srgbClr val="2DAD83"/>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17" name="rg_bar_2_1">
              <a:extLst>
                <a:ext uri="{FF2B5EF4-FFF2-40B4-BE49-F238E27FC236}">
                  <a16:creationId xmlns:a16="http://schemas.microsoft.com/office/drawing/2014/main" id="{B6C969C5-0A6D-28DF-BE52-B4BDA7D275B5}"/>
                </a:ext>
              </a:extLst>
            </p:cNvPr>
            <p:cNvSpPr txBox="1"/>
            <p:nvPr/>
          </p:nvSpPr>
          <p:spPr>
            <a:xfrm>
              <a:off x="5783109" y="4478867"/>
              <a:ext cx="4419600" cy="381000"/>
            </a:xfrm>
            <a:prstGeom prst="roundRect">
              <a:avLst/>
            </a:prstGeom>
            <a:solidFill>
              <a:srgbClr val="E44A2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18" name="rg_barLabel_0_1">
              <a:extLst>
                <a:ext uri="{FF2B5EF4-FFF2-40B4-BE49-F238E27FC236}">
                  <a16:creationId xmlns:a16="http://schemas.microsoft.com/office/drawing/2014/main" id="{BA9ACD1B-F42C-2AAC-639B-5C52218D56DB}"/>
                </a:ext>
              </a:extLst>
            </p:cNvPr>
            <p:cNvSpPr txBox="1"/>
            <p:nvPr/>
          </p:nvSpPr>
          <p:spPr>
            <a:xfrm>
              <a:off x="7316889" y="2222218"/>
              <a:ext cx="1042971" cy="371369"/>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2000">
                  <a:solidFill>
                    <a:srgbClr val="47525D"/>
                  </a:solidFill>
                  <a:latin typeface="Roboto Light" panose="02000000000000000000" pitchFamily="2" charset="0"/>
                </a:rPr>
                <a:t>33.3%</a:t>
              </a:r>
            </a:p>
          </p:txBody>
        </p:sp>
        <p:sp>
          <p:nvSpPr>
            <p:cNvPr id="19" name="rg_barLabel_1_1">
              <a:extLst>
                <a:ext uri="{FF2B5EF4-FFF2-40B4-BE49-F238E27FC236}">
                  <a16:creationId xmlns:a16="http://schemas.microsoft.com/office/drawing/2014/main" id="{6FEF04D0-11D2-BE23-6EDF-EBB6DBD27EEE}"/>
                </a:ext>
              </a:extLst>
            </p:cNvPr>
            <p:cNvSpPr txBox="1"/>
            <p:nvPr/>
          </p:nvSpPr>
          <p:spPr>
            <a:xfrm>
              <a:off x="8789319" y="3347579"/>
              <a:ext cx="1042971" cy="371369"/>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2000">
                  <a:solidFill>
                    <a:srgbClr val="47525D"/>
                  </a:solidFill>
                  <a:latin typeface="Roboto Light" panose="02000000000000000000" pitchFamily="2" charset="0"/>
                </a:rPr>
                <a:t>66.7%</a:t>
              </a:r>
            </a:p>
          </p:txBody>
        </p:sp>
        <p:sp>
          <p:nvSpPr>
            <p:cNvPr id="20" name="rg_barLabel_2_1">
              <a:extLst>
                <a:ext uri="{FF2B5EF4-FFF2-40B4-BE49-F238E27FC236}">
                  <a16:creationId xmlns:a16="http://schemas.microsoft.com/office/drawing/2014/main" id="{75981E52-8023-49C9-8981-FC4B7A891611}"/>
                </a:ext>
              </a:extLst>
            </p:cNvPr>
            <p:cNvSpPr txBox="1"/>
            <p:nvPr/>
          </p:nvSpPr>
          <p:spPr>
            <a:xfrm>
              <a:off x="10274018" y="4461687"/>
              <a:ext cx="1042971" cy="371369"/>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2000">
                  <a:solidFill>
                    <a:srgbClr val="47525D"/>
                  </a:solidFill>
                  <a:latin typeface="Roboto Light" panose="02000000000000000000" pitchFamily="2" charset="0"/>
                </a:rPr>
                <a:t>100.0%</a:t>
              </a:r>
            </a:p>
          </p:txBody>
        </p:sp>
      </p:grpSp>
      <p:sp>
        <p:nvSpPr>
          <p:cNvPr id="23" name="qw_webObj_0_1_500">
            <a:extLst>
              <a:ext uri="{FF2B5EF4-FFF2-40B4-BE49-F238E27FC236}">
                <a16:creationId xmlns:a16="http://schemas.microsoft.com/office/drawing/2014/main" id="{EA2F95B4-D669-A1F7-CE0D-75F5C917449E}"/>
              </a:ext>
            </a:extLst>
          </p:cNvPr>
          <p:cNvSpPr txBox="1"/>
          <p:nvPr/>
        </p:nvSpPr>
        <p:spPr>
          <a:xfrm>
            <a:off x="622300" y="1689100"/>
            <a:ext cx="10883900" cy="3898900"/>
          </a:xfrm>
          <a:prstGeom prst="rect">
            <a:avLst/>
          </a:prstGeom>
          <a:noFill/>
          <a:ln w="0" cap="flat" cmpd="sng" algn="ctr">
            <a:solidFill>
              <a:srgbClr val="FFFFFF">
                <a:alpha val="1000"/>
              </a:srgbClr>
            </a:solidFill>
            <a:prstDash val="solid"/>
            <a:round/>
            <a:headEnd type="none" w="med" len="med"/>
            <a:tailEnd type="none" w="med" len="med"/>
          </a:ln>
          <a:extLst>
            <a:ext uri="{909E8E84-426E-40DD-AFC4-6F175D3DCCD1}">
              <a14:hiddenFill xmlns:a14="http://schemas.microsoft.com/office/drawing/2010/main">
                <a:solidFill>
                  <a:srgbClr val="000000">
                    <a:alpha val="0"/>
                  </a:srgbClr>
                </a:solidFill>
              </a14:hiddenFill>
            </a:ext>
          </a:extLst>
        </p:spPr>
        <p:txBody>
          <a:bodyPr vert="horz" wrap="square" rtlCol="0" anchor="t" anchorCtr="0">
            <a:normAutofit/>
          </a:bodyPr>
          <a:lstStyle/>
          <a:p>
            <a:endParaRPr lang="en-IN"/>
          </a:p>
        </p:txBody>
      </p:sp>
      <p:grpSp>
        <p:nvGrpSpPr>
          <p:cNvPr id="27" name="vss_group_1">
            <a:extLst>
              <a:ext uri="{FF2B5EF4-FFF2-40B4-BE49-F238E27FC236}">
                <a16:creationId xmlns:a16="http://schemas.microsoft.com/office/drawing/2014/main" id="{F9E1536A-A5B0-3D45-A9C0-C22AF027887D}"/>
              </a:ext>
            </a:extLst>
          </p:cNvPr>
          <p:cNvGrpSpPr/>
          <p:nvPr/>
        </p:nvGrpSpPr>
        <p:grpSpPr>
          <a:xfrm>
            <a:off x="10704576" y="6377940"/>
            <a:ext cx="1402080" cy="370332"/>
            <a:chOff x="-12700" y="5384800"/>
            <a:chExt cx="1397000" cy="355600"/>
          </a:xfrm>
        </p:grpSpPr>
        <p:sp>
          <p:nvSpPr>
            <p:cNvPr id="25" name="vss_text_0">
              <a:extLst>
                <a:ext uri="{FF2B5EF4-FFF2-40B4-BE49-F238E27FC236}">
                  <a16:creationId xmlns:a16="http://schemas.microsoft.com/office/drawing/2014/main" id="{5907C834-B30F-6FCE-FC51-AD831A48443D}"/>
                </a:ext>
              </a:extLst>
            </p:cNvPr>
            <p:cNvSpPr/>
            <p:nvPr/>
          </p:nvSpPr>
          <p:spPr>
            <a:xfrm>
              <a:off x="-12700" y="5384800"/>
              <a:ext cx="1397000" cy="355600"/>
            </a:xfrm>
            <a:prstGeom prst="roundRect">
              <a:avLst/>
            </a:prstGeom>
            <a:noFill/>
            <a:ln w="12700" cap="flat" cmpd="sng" algn="ctr">
              <a:noFill/>
              <a:prstDash val="solid"/>
              <a:miter lim="800000"/>
            </a:ln>
            <a:effectLst>
              <a:prstShdw prst="shdw14" dist="35921" dir="2700000">
                <a:scrgbClr r="0" g="0" b="0">
                  <a:alpha val="50000"/>
                </a:scrgbClr>
              </a:prstShdw>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56616" rtlCol="0" anchor="ctr">
              <a:normAutofit/>
            </a:bodyPr>
            <a:lstStyle/>
            <a:p>
              <a:pPr>
                <a:spcBef>
                  <a:spcPct val="0"/>
                </a:spcBef>
                <a:spcAft>
                  <a:spcPct val="0"/>
                </a:spcAft>
              </a:pPr>
              <a:r>
                <a:rPr lang="en-IN">
                  <a:solidFill>
                    <a:srgbClr val="000000"/>
                  </a:solidFill>
                  <a:latin typeface="Roboto Light" panose="02000000000000000000" pitchFamily="2" charset="0"/>
                </a:rPr>
                <a:t>Closed</a:t>
              </a:r>
            </a:p>
          </p:txBody>
        </p:sp>
        <p:sp>
          <p:nvSpPr>
            <p:cNvPr id="26" name="vss_light">
              <a:extLst>
                <a:ext uri="{FF2B5EF4-FFF2-40B4-BE49-F238E27FC236}">
                  <a16:creationId xmlns:a16="http://schemas.microsoft.com/office/drawing/2014/main" id="{0CF20ACD-C97F-CF0C-EC89-BE190EED4B78}"/>
                </a:ext>
              </a:extLst>
            </p:cNvPr>
            <p:cNvSpPr/>
            <p:nvPr/>
          </p:nvSpPr>
          <p:spPr>
            <a:xfrm>
              <a:off x="63500" y="5461000"/>
              <a:ext cx="203200" cy="203200"/>
            </a:xfrm>
            <a:prstGeom prst="ellipse">
              <a:avLst/>
            </a:prstGeom>
            <a:solidFill>
              <a:srgbClr val="FF000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1">
              <a:noAutofit/>
            </a:bodyPr>
            <a:lstStyle/>
            <a:p>
              <a:pPr>
                <a:spcBef>
                  <a:spcPct val="0"/>
                </a:spcBef>
                <a:spcAft>
                  <a:spcPct val="0"/>
                </a:spcAft>
              </a:pPr>
              <a:endParaRPr lang="en-IN" sz="1800">
                <a:solidFill>
                  <a:srgbClr val="FFFFFF"/>
                </a:solidFill>
                <a:latin typeface="Calibri" panose="020F0502020204030204" pitchFamily="34" charset="0"/>
              </a:endParaRPr>
            </a:p>
          </p:txBody>
        </p:sp>
      </p:grpSp>
      <p:sp>
        <p:nvSpPr>
          <p:cNvPr id="24" name="ResultsGraphExplanation0">
            <a:extLst>
              <a:ext uri="{FF2B5EF4-FFF2-40B4-BE49-F238E27FC236}">
                <a16:creationId xmlns:a16="http://schemas.microsoft.com/office/drawing/2014/main" id="{FC0FBB24-C689-DE35-0D5B-D02A51B806BC}"/>
              </a:ext>
            </a:extLst>
          </p:cNvPr>
          <p:cNvSpPr txBox="1"/>
          <p:nvPr/>
        </p:nvSpPr>
        <p:spPr>
          <a:xfrm>
            <a:off x="8887968" y="253746"/>
            <a:ext cx="3060192" cy="27432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203200" rIns="203200" rtlCol="0" anchor="ctr" anchorCtr="1">
            <a:normAutofit/>
          </a:bodyPr>
          <a:lstStyle/>
          <a:p>
            <a:pPr algn="ctr">
              <a:lnSpc>
                <a:spcPct val="150000"/>
              </a:lnSpc>
            </a:pPr>
            <a:r>
              <a:rPr lang="en-US" sz="1600" i="1">
                <a:solidFill>
                  <a:srgbClr val="3F4D65"/>
                </a:solidFill>
                <a:latin typeface="Roboto Light" panose="02000000000000000000" pitchFamily="2" charset="0"/>
              </a:rPr>
              <a:t>We will set these example results to zero once you've started your session and your slide show.</a:t>
            </a:r>
          </a:p>
          <a:p>
            <a:pPr algn="ctr">
              <a:lnSpc>
                <a:spcPct val="150000"/>
              </a:lnSpc>
            </a:pPr>
            <a:r>
              <a:rPr lang="en-US" sz="1600" i="1">
                <a:solidFill>
                  <a:srgbClr val="3F4D65"/>
                </a:solidFill>
                <a:latin typeface="Roboto Light" panose="02000000000000000000" pitchFamily="2" charset="0"/>
              </a:rPr>
              <a:t>In the meantime, feel free to change the looks of your results (e.g. the colors).</a:t>
            </a:r>
            <a:endParaRPr lang="en-IN" sz="1600" i="1">
              <a:solidFill>
                <a:srgbClr val="3F4D65"/>
              </a:solidFill>
              <a:latin typeface="Roboto Light" panose="02000000000000000000" pitchFamily="2" charset="0"/>
            </a:endParaRPr>
          </a:p>
        </p:txBody>
      </p:sp>
    </p:spTree>
    <p:extLst>
      <p:ext uri="{BB962C8B-B14F-4D97-AF65-F5344CB8AC3E}">
        <p14:creationId xmlns:p14="http://schemas.microsoft.com/office/powerpoint/2010/main" val="345675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name="st_v_VS_1_7_0_1_-1_20_3_2_[3]">
    <p:spTree>
      <p:nvGrpSpPr>
        <p:cNvPr id="1" name=""/>
        <p:cNvGrpSpPr/>
        <p:nvPr/>
      </p:nvGrpSpPr>
      <p:grpSpPr>
        <a:xfrm>
          <a:off x="0" y="0"/>
          <a:ext cx="0" cy="0"/>
          <a:chOff x="0" y="0"/>
          <a:chExt cx="0" cy="0"/>
        </a:xfrm>
      </p:grpSpPr>
      <p:pic>
        <p:nvPicPr>
          <p:cNvPr id="23" name="LAYOUT_BG_IMAGE_3">
            <a:extLst>
              <a:ext uri="{FF2B5EF4-FFF2-40B4-BE49-F238E27FC236}">
                <a16:creationId xmlns:a16="http://schemas.microsoft.com/office/drawing/2014/main" id="{EE1B7C97-C561-DA4A-B223-7E780EEB4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VoteExplanationBg_1">
            <a:extLst>
              <a:ext uri="{FF2B5EF4-FFF2-40B4-BE49-F238E27FC236}">
                <a16:creationId xmlns:a16="http://schemas.microsoft.com/office/drawing/2014/main" id="{84A9D3A8-E1D6-2AD4-4572-3D07AD823E03}"/>
              </a:ext>
            </a:extLst>
          </p:cNvPr>
          <p:cNvSpPr txBox="1"/>
          <p:nvPr/>
        </p:nvSpPr>
        <p:spPr>
          <a:xfrm>
            <a:off x="0" y="5843015"/>
            <a:ext cx="12192000" cy="1014984"/>
          </a:xfrm>
          <a:prstGeom prst="rect">
            <a:avLst/>
          </a:prstGeom>
          <a:solidFill>
            <a:srgbClr val="F5F5F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2" name="st_v_VT_1_7_0_1_-1_20_3_2_[3]">
            <a:extLst>
              <a:ext uri="{FF2B5EF4-FFF2-40B4-BE49-F238E27FC236}">
                <a16:creationId xmlns:a16="http://schemas.microsoft.com/office/drawing/2014/main" id="{EDC73CD7-805B-9ECA-56CF-915DA7737B05}"/>
              </a:ext>
            </a:extLst>
          </p:cNvPr>
          <p:cNvSpPr>
            <a:spLocks noGrp="1"/>
          </p:cNvSpPr>
          <p:nvPr>
            <p:ph type="title"/>
          </p:nvPr>
        </p:nvSpPr>
        <p:spPr>
          <a:xfrm>
            <a:off x="341376" y="315468"/>
            <a:ext cx="11509248" cy="1145286"/>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ctr" anchorCtr="0">
            <a:noAutofit/>
          </a:bodyPr>
          <a:lstStyle/>
          <a:p>
            <a:pPr>
              <a:buClr>
                <a:srgbClr val="000000"/>
              </a:buClr>
            </a:pPr>
            <a:r>
              <a:rPr lang="en-US" sz="2800" dirty="0">
                <a:solidFill>
                  <a:srgbClr val="47525D"/>
                </a:solidFill>
                <a:latin typeface="Roboto Slab" pitchFamily="2" charset="0"/>
              </a:rPr>
              <a:t>Consider a banking organization capturing data about their user’s financial </a:t>
            </a:r>
            <a:r>
              <a:rPr lang="en-US" sz="2800" dirty="0" err="1">
                <a:solidFill>
                  <a:srgbClr val="47525D"/>
                </a:solidFill>
                <a:latin typeface="Roboto Slab" pitchFamily="2" charset="0"/>
              </a:rPr>
              <a:t>behaviour</a:t>
            </a:r>
            <a:r>
              <a:rPr lang="en-US" sz="2800" dirty="0">
                <a:solidFill>
                  <a:srgbClr val="47525D"/>
                </a:solidFill>
                <a:latin typeface="Roboto Slab" pitchFamily="2" charset="0"/>
              </a:rPr>
              <a:t>, which of the following is an example of unstructured data captured from customers - </a:t>
            </a:r>
            <a:endParaRPr lang="en-IN" sz="2800" dirty="0">
              <a:solidFill>
                <a:srgbClr val="47525D"/>
              </a:solidFill>
              <a:latin typeface="Roboto Slab" pitchFamily="2" charset="0"/>
            </a:endParaRPr>
          </a:p>
        </p:txBody>
      </p:sp>
      <p:sp>
        <p:nvSpPr>
          <p:cNvPr id="3" name="VoteChoices">
            <a:extLst>
              <a:ext uri="{FF2B5EF4-FFF2-40B4-BE49-F238E27FC236}">
                <a16:creationId xmlns:a16="http://schemas.microsoft.com/office/drawing/2014/main" id="{935BA5D6-E7E3-7835-C8DA-2DCFA0A9893F}"/>
              </a:ext>
            </a:extLst>
          </p:cNvPr>
          <p:cNvSpPr>
            <a:spLocks noGrp="1"/>
          </p:cNvSpPr>
          <p:nvPr>
            <p:ph type="body" idx="13"/>
          </p:nvPr>
        </p:nvSpPr>
        <p:spPr>
          <a:xfrm>
            <a:off x="633984" y="1865376"/>
            <a:ext cx="11228832" cy="3744468"/>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t" anchorCtr="0">
            <a:normAutofit lnSpcReduction="10000"/>
          </a:bodyPr>
          <a:lstStyle/>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Customers financial transactional data</a:t>
            </a:r>
          </a:p>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Records of call received in customer support call centre </a:t>
            </a:r>
          </a:p>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Customer’s demographic and personal information saved in excel sheet</a:t>
            </a:r>
          </a:p>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All above</a:t>
            </a:r>
          </a:p>
          <a:p>
            <a:pPr marL="514350" indent="-514350">
              <a:lnSpc>
                <a:spcPct val="150000"/>
              </a:lnSpc>
              <a:spcBef>
                <a:spcPts val="0"/>
              </a:spcBef>
              <a:buClr>
                <a:srgbClr val="0095FF"/>
              </a:buClr>
              <a:buSzPct val="100000"/>
              <a:buAutoNum type="alphaUcPeriod"/>
            </a:pPr>
            <a:endParaRPr lang="en-IN" sz="3200">
              <a:solidFill>
                <a:srgbClr val="47525D"/>
              </a:solidFill>
              <a:latin typeface="Roboto Light" panose="02000000000000000000" pitchFamily="2" charset="0"/>
            </a:endParaRPr>
          </a:p>
        </p:txBody>
      </p:sp>
      <p:grpSp>
        <p:nvGrpSpPr>
          <p:cNvPr id="7" name="VotesCounterGroup">
            <a:extLst>
              <a:ext uri="{FF2B5EF4-FFF2-40B4-BE49-F238E27FC236}">
                <a16:creationId xmlns:a16="http://schemas.microsoft.com/office/drawing/2014/main" id="{7167A814-5626-8052-691F-EB82741B4647}"/>
              </a:ext>
            </a:extLst>
          </p:cNvPr>
          <p:cNvGrpSpPr/>
          <p:nvPr/>
        </p:nvGrpSpPr>
        <p:grpSpPr>
          <a:xfrm>
            <a:off x="9865766" y="5993892"/>
            <a:ext cx="841248" cy="291465"/>
            <a:chOff x="9375648" y="6110478"/>
            <a:chExt cx="841248" cy="222885"/>
          </a:xfrm>
        </p:grpSpPr>
        <p:pic>
          <p:nvPicPr>
            <p:cNvPr id="5" name="counter_icon">
              <a:extLst>
                <a:ext uri="{FF2B5EF4-FFF2-40B4-BE49-F238E27FC236}">
                  <a16:creationId xmlns:a16="http://schemas.microsoft.com/office/drawing/2014/main" id="{1384EADA-88C6-4666-5EB8-951119FED2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97440" y="6113907"/>
              <a:ext cx="219456" cy="219456"/>
            </a:xfrm>
            <a:prstGeom prst="rect">
              <a:avLst/>
            </a:prstGeom>
          </p:spPr>
        </p:pic>
        <p:sp>
          <p:nvSpPr>
            <p:cNvPr id="6" name="counter_text">
              <a:extLst>
                <a:ext uri="{FF2B5EF4-FFF2-40B4-BE49-F238E27FC236}">
                  <a16:creationId xmlns:a16="http://schemas.microsoft.com/office/drawing/2014/main" id="{AB9A3FC7-F622-0144-6A53-3F83CF6F7CEA}"/>
                </a:ext>
              </a:extLst>
            </p:cNvPr>
            <p:cNvSpPr txBox="1"/>
            <p:nvPr/>
          </p:nvSpPr>
          <p:spPr>
            <a:xfrm>
              <a:off x="9375648" y="6110478"/>
              <a:ext cx="597408" cy="215444"/>
            </a:xfrm>
            <a:prstGeom prst="rect">
              <a:avLst/>
            </a:prstGeom>
            <a:solidFill>
              <a:srgbClr val="F1F1F1">
                <a:alpha val="0"/>
              </a:srgbClr>
            </a:solidFill>
          </p:spPr>
          <p:txBody>
            <a:bodyPr vert="horz" wrap="square" lIns="0" tIns="0" rIns="33020" bIns="0" rtlCol="0" anchor="ctr" anchorCtr="0">
              <a:normAutofit/>
            </a:bodyPr>
            <a:lstStyle/>
            <a:p>
              <a:pPr algn="r"/>
              <a:r>
                <a:rPr lang="en-IN" sz="1600">
                  <a:solidFill>
                    <a:srgbClr val="0095FF"/>
                  </a:solidFill>
                  <a:latin typeface="Roboto Slab" pitchFamily="2" charset="0"/>
                </a:rPr>
                <a:t>0</a:t>
              </a:r>
            </a:p>
          </p:txBody>
        </p:sp>
      </p:grpSp>
      <p:grpSp>
        <p:nvGrpSpPr>
          <p:cNvPr id="11" name="ParticipantsCounterGroup">
            <a:extLst>
              <a:ext uri="{FF2B5EF4-FFF2-40B4-BE49-F238E27FC236}">
                <a16:creationId xmlns:a16="http://schemas.microsoft.com/office/drawing/2014/main" id="{BD557505-188B-578C-A6C3-ABD2CC0DA31B}"/>
              </a:ext>
            </a:extLst>
          </p:cNvPr>
          <p:cNvGrpSpPr/>
          <p:nvPr/>
        </p:nvGrpSpPr>
        <p:grpSpPr>
          <a:xfrm>
            <a:off x="10753344" y="6000750"/>
            <a:ext cx="841249" cy="240030"/>
            <a:chOff x="10753344" y="6000750"/>
            <a:chExt cx="841249" cy="240030"/>
          </a:xfrm>
        </p:grpSpPr>
        <p:pic>
          <p:nvPicPr>
            <p:cNvPr id="9" name="counter_icon">
              <a:extLst>
                <a:ext uri="{FF2B5EF4-FFF2-40B4-BE49-F238E27FC236}">
                  <a16:creationId xmlns:a16="http://schemas.microsoft.com/office/drawing/2014/main" id="{F124AB1D-56F1-D0D3-25F7-1098125C0E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75137" y="6021324"/>
              <a:ext cx="219456" cy="219456"/>
            </a:xfrm>
            <a:prstGeom prst="rect">
              <a:avLst/>
            </a:prstGeom>
          </p:spPr>
        </p:pic>
        <p:sp>
          <p:nvSpPr>
            <p:cNvPr id="10" name="counter_text">
              <a:extLst>
                <a:ext uri="{FF2B5EF4-FFF2-40B4-BE49-F238E27FC236}">
                  <a16:creationId xmlns:a16="http://schemas.microsoft.com/office/drawing/2014/main" id="{DA0B710C-B196-BAC8-8FB0-BAF2FC6972C2}"/>
                </a:ext>
              </a:extLst>
            </p:cNvPr>
            <p:cNvSpPr txBox="1"/>
            <p:nvPr/>
          </p:nvSpPr>
          <p:spPr>
            <a:xfrm>
              <a:off x="10753344" y="6000750"/>
              <a:ext cx="597408" cy="215444"/>
            </a:xfrm>
            <a:prstGeom prst="rect">
              <a:avLst/>
            </a:prstGeom>
            <a:solidFill>
              <a:srgbClr val="F1F1F1">
                <a:alpha val="0"/>
              </a:srgbClr>
            </a:solidFill>
          </p:spPr>
          <p:txBody>
            <a:bodyPr vert="horz" wrap="square" lIns="0" tIns="0" rIns="33020" bIns="0" rtlCol="0" anchor="ctr" anchorCtr="0">
              <a:noAutofit/>
            </a:bodyPr>
            <a:lstStyle/>
            <a:p>
              <a:pPr algn="r"/>
              <a:r>
                <a:rPr lang="en-IN" sz="1600">
                  <a:solidFill>
                    <a:srgbClr val="0095FF"/>
                  </a:solidFill>
                  <a:latin typeface="Roboto Slab" pitchFamily="2" charset="0"/>
                </a:rPr>
                <a:t>0</a:t>
              </a:r>
            </a:p>
          </p:txBody>
        </p:sp>
      </p:grpSp>
      <p:grpSp>
        <p:nvGrpSpPr>
          <p:cNvPr id="14" name="vss_group_1">
            <a:extLst>
              <a:ext uri="{FF2B5EF4-FFF2-40B4-BE49-F238E27FC236}">
                <a16:creationId xmlns:a16="http://schemas.microsoft.com/office/drawing/2014/main" id="{8EA02434-E144-9F64-4103-85BEBD042485}"/>
              </a:ext>
            </a:extLst>
          </p:cNvPr>
          <p:cNvGrpSpPr/>
          <p:nvPr/>
        </p:nvGrpSpPr>
        <p:grpSpPr>
          <a:xfrm>
            <a:off x="10704576" y="6377940"/>
            <a:ext cx="1402080" cy="370332"/>
            <a:chOff x="10693400" y="6375400"/>
            <a:chExt cx="1397000" cy="368300"/>
          </a:xfrm>
        </p:grpSpPr>
        <p:sp>
          <p:nvSpPr>
            <p:cNvPr id="12" name="vss_text_0">
              <a:extLst>
                <a:ext uri="{FF2B5EF4-FFF2-40B4-BE49-F238E27FC236}">
                  <a16:creationId xmlns:a16="http://schemas.microsoft.com/office/drawing/2014/main" id="{154D485B-FC64-360A-18C7-AEF84CEF2841}"/>
                </a:ext>
              </a:extLst>
            </p:cNvPr>
            <p:cNvSpPr/>
            <p:nvPr/>
          </p:nvSpPr>
          <p:spPr>
            <a:xfrm>
              <a:off x="10693400" y="6375400"/>
              <a:ext cx="1397000" cy="368300"/>
            </a:xfrm>
            <a:prstGeom prst="roundRect">
              <a:avLst/>
            </a:prstGeom>
            <a:noFill/>
            <a:ln w="12700" cap="flat" cmpd="sng" algn="ctr">
              <a:noFill/>
              <a:prstDash val="solid"/>
              <a:miter lim="800000"/>
            </a:ln>
            <a:effectLst>
              <a:prstShdw prst="shdw14" dist="35921" dir="2700000">
                <a:scrgbClr r="0" g="0" b="0">
                  <a:alpha val="50000"/>
                </a:scrgbClr>
              </a:prstShdw>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56616" rtlCol="0" anchor="ctr">
              <a:normAutofit/>
            </a:bodyPr>
            <a:lstStyle/>
            <a:p>
              <a:pPr>
                <a:spcBef>
                  <a:spcPct val="0"/>
                </a:spcBef>
                <a:spcAft>
                  <a:spcPct val="0"/>
                </a:spcAft>
              </a:pPr>
              <a:r>
                <a:rPr lang="en-IN">
                  <a:solidFill>
                    <a:srgbClr val="000000"/>
                  </a:solidFill>
                  <a:latin typeface="Roboto Light" panose="02000000000000000000" pitchFamily="2" charset="0"/>
                </a:rPr>
                <a:t>Time: 20s</a:t>
              </a:r>
            </a:p>
          </p:txBody>
        </p:sp>
        <p:sp>
          <p:nvSpPr>
            <p:cNvPr id="13" name="vss_light">
              <a:extLst>
                <a:ext uri="{FF2B5EF4-FFF2-40B4-BE49-F238E27FC236}">
                  <a16:creationId xmlns:a16="http://schemas.microsoft.com/office/drawing/2014/main" id="{02032C9A-028D-8814-57A6-A6D0DD4DC9B4}"/>
                </a:ext>
              </a:extLst>
            </p:cNvPr>
            <p:cNvSpPr/>
            <p:nvPr/>
          </p:nvSpPr>
          <p:spPr>
            <a:xfrm>
              <a:off x="10772322" y="6454322"/>
              <a:ext cx="210456" cy="210456"/>
            </a:xfrm>
            <a:prstGeom prst="ellipse">
              <a:avLst/>
            </a:prstGeom>
            <a:solidFill>
              <a:srgbClr val="FF000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1">
              <a:noAutofit/>
            </a:bodyPr>
            <a:lstStyle/>
            <a:p>
              <a:pPr>
                <a:spcBef>
                  <a:spcPct val="0"/>
                </a:spcBef>
                <a:spcAft>
                  <a:spcPct val="0"/>
                </a:spcAft>
              </a:pPr>
              <a:endParaRPr lang="en-IN" sz="1800">
                <a:solidFill>
                  <a:srgbClr val="FFFFFF"/>
                </a:solidFill>
                <a:latin typeface="Calibri" panose="020F0502020204030204" pitchFamily="34" charset="0"/>
              </a:endParaRPr>
            </a:p>
          </p:txBody>
        </p:sp>
      </p:grpSp>
      <p:sp>
        <p:nvSpPr>
          <p:cNvPr id="15" name="VotesStatusExplanation0">
            <a:extLst>
              <a:ext uri="{FF2B5EF4-FFF2-40B4-BE49-F238E27FC236}">
                <a16:creationId xmlns:a16="http://schemas.microsoft.com/office/drawing/2014/main" id="{C17BE22A-DCDF-E819-03B0-5C63DA46A4C3}"/>
              </a:ext>
            </a:extLst>
          </p:cNvPr>
          <p:cNvSpPr txBox="1"/>
          <p:nvPr/>
        </p:nvSpPr>
        <p:spPr>
          <a:xfrm>
            <a:off x="8887968" y="253746"/>
            <a:ext cx="3060192" cy="27432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203200" rIns="203200" rtlCol="0" anchor="ctr" anchorCtr="1">
            <a:normAutofit/>
          </a:bodyPr>
          <a:lstStyle/>
          <a:p>
            <a:pPr algn="ctr">
              <a:lnSpc>
                <a:spcPct val="150000"/>
              </a:lnSpc>
            </a:pPr>
            <a:r>
              <a:rPr lang="en-US" sz="2400" i="1">
                <a:solidFill>
                  <a:srgbClr val="3F4D65"/>
                </a:solidFill>
                <a:latin typeface="Roboto Light" panose="02000000000000000000" pitchFamily="2" charset="0"/>
              </a:rPr>
              <a:t>The question will open when you start your session and slideshow.</a:t>
            </a:r>
            <a:endParaRPr lang="en-IN" sz="2400" i="1">
              <a:solidFill>
                <a:srgbClr val="3F4D65"/>
              </a:solidFill>
              <a:latin typeface="Roboto Light" panose="02000000000000000000" pitchFamily="2" charset="0"/>
            </a:endParaRPr>
          </a:p>
        </p:txBody>
      </p:sp>
      <p:graphicFrame>
        <p:nvGraphicFramePr>
          <p:cNvPr id="19" name="ExplanationsTable_0_1_1">
            <a:extLst>
              <a:ext uri="{FF2B5EF4-FFF2-40B4-BE49-F238E27FC236}">
                <a16:creationId xmlns:a16="http://schemas.microsoft.com/office/drawing/2014/main" id="{B5132292-926D-92D7-55D4-B2C68417A5F2}"/>
              </a:ext>
            </a:extLst>
          </p:cNvPr>
          <p:cNvGraphicFramePr>
            <a:graphicFrameLocks noGrp="1"/>
          </p:cNvGraphicFramePr>
          <p:nvPr>
            <p:extLst>
              <p:ext uri="{D42A27DB-BD31-4B8C-83A1-F6EECF244321}">
                <p14:modId xmlns:p14="http://schemas.microsoft.com/office/powerpoint/2010/main" val="3882912961"/>
              </p:ext>
            </p:extLst>
          </p:nvPr>
        </p:nvGraphicFramePr>
        <p:xfrm>
          <a:off x="451104" y="5952744"/>
          <a:ext cx="11082526" cy="822960"/>
        </p:xfrm>
        <a:graphic>
          <a:graphicData uri="http://schemas.openxmlformats.org/drawingml/2006/table">
            <a:tbl>
              <a:tblPr bandRow="1">
                <a:tableStyleId>{2D5ABB26-0587-4C30-8999-92F81FD0307C}</a:tableStyleId>
              </a:tblPr>
              <a:tblGrid>
                <a:gridCol w="997428">
                  <a:extLst>
                    <a:ext uri="{9D8B030D-6E8A-4147-A177-3AD203B41FA5}">
                      <a16:colId xmlns:a16="http://schemas.microsoft.com/office/drawing/2014/main" val="2618162152"/>
                    </a:ext>
                  </a:extLst>
                </a:gridCol>
                <a:gridCol w="10085098">
                  <a:extLst>
                    <a:ext uri="{9D8B030D-6E8A-4147-A177-3AD203B41FA5}">
                      <a16:colId xmlns:a16="http://schemas.microsoft.com/office/drawing/2014/main" val="2512756742"/>
                    </a:ext>
                  </a:extLst>
                </a:gridCol>
              </a:tblGrid>
              <a:tr h="411480">
                <a:tc>
                  <a:txBody>
                    <a:bodyPr/>
                    <a:lstStyle/>
                    <a:p>
                      <a:pPr algn="l">
                        <a:lnSpc>
                          <a:spcPct val="100000"/>
                        </a:lnSpc>
                        <a:spcBef>
                          <a:spcPct val="0"/>
                        </a:spcBef>
                        <a:spcAft>
                          <a:spcPct val="0"/>
                        </a:spcAft>
                        <a:buClr>
                          <a:srgbClr val="000000"/>
                        </a:buClr>
                      </a:pPr>
                      <a:r>
                        <a:rPr lang="en-IN" sz="1600" b="0" i="0" u="none" baseline="0">
                          <a:solidFill>
                            <a:srgbClr val="47525D"/>
                          </a:solidFill>
                          <a:latin typeface="Roboto Medium" panose="02000000000000000000" pitchFamily="2" charset="0"/>
                        </a:rPr>
                        <a:t>Internet</a:t>
                      </a:r>
                    </a:p>
                  </a:txBody>
                  <a:tcPr marL="0" anchor="ctr"/>
                </a:tc>
                <a:tc>
                  <a:txBody>
                    <a:bodyPr/>
                    <a:lstStyle/>
                    <a:p>
                      <a:pPr algn="l">
                        <a:lnSpc>
                          <a:spcPct val="100000"/>
                        </a:lnSpc>
                        <a:spcBef>
                          <a:spcPct val="0"/>
                        </a:spcBef>
                        <a:spcAft>
                          <a:spcPct val="0"/>
                        </a:spcAft>
                        <a:buClr>
                          <a:srgbClr val="000000"/>
                        </a:buClr>
                      </a:pPr>
                      <a:r>
                        <a:rPr lang="en-US" sz="1600" b="0" i="0" u="none" baseline="0">
                          <a:solidFill>
                            <a:srgbClr val="47525D"/>
                          </a:solidFill>
                          <a:latin typeface="Roboto Light" panose="02000000000000000000" pitchFamily="2" charset="0"/>
                        </a:rPr>
                        <a:t>"Description of message sending methods"</a:t>
                      </a:r>
                      <a:endParaRPr lang="en-IN" sz="1600" b="0" i="0" u="none" baseline="0">
                        <a:solidFill>
                          <a:srgbClr val="47525D"/>
                        </a:solidFill>
                        <a:latin typeface="Roboto Light" panose="02000000000000000000" pitchFamily="2" charset="0"/>
                      </a:endParaRPr>
                    </a:p>
                  </a:txBody>
                  <a:tcPr anchor="ctr"/>
                </a:tc>
                <a:extLst>
                  <a:ext uri="{0D108BD9-81ED-4DB2-BD59-A6C34878D82A}">
                    <a16:rowId xmlns:a16="http://schemas.microsoft.com/office/drawing/2014/main" val="4099545770"/>
                  </a:ext>
                </a:extLst>
              </a:tr>
              <a:tr h="411480">
                <a:tc>
                  <a:txBody>
                    <a:bodyPr/>
                    <a:lstStyle/>
                    <a:p>
                      <a:pPr algn="l">
                        <a:lnSpc>
                          <a:spcPct val="100000"/>
                        </a:lnSpc>
                        <a:spcBef>
                          <a:spcPct val="0"/>
                        </a:spcBef>
                        <a:spcAft>
                          <a:spcPct val="0"/>
                        </a:spcAft>
                        <a:buClr>
                          <a:srgbClr val="000000"/>
                        </a:buClr>
                      </a:pPr>
                      <a:r>
                        <a:rPr lang="en-IN" sz="1600" b="0" i="0" u="none" baseline="0">
                          <a:solidFill>
                            <a:srgbClr val="47525D"/>
                          </a:solidFill>
                          <a:latin typeface="Roboto Medium" panose="02000000000000000000" pitchFamily="2" charset="0"/>
                        </a:rPr>
                        <a:t>TXT</a:t>
                      </a:r>
                    </a:p>
                  </a:txBody>
                  <a:tcPr marL="0" anchor="ctr"/>
                </a:tc>
                <a:tc>
                  <a:txBody>
                    <a:bodyPr/>
                    <a:lstStyle/>
                    <a:p>
                      <a:pPr algn="l">
                        <a:lnSpc>
                          <a:spcPct val="100000"/>
                        </a:lnSpc>
                        <a:spcBef>
                          <a:spcPct val="0"/>
                        </a:spcBef>
                        <a:spcAft>
                          <a:spcPct val="0"/>
                        </a:spcAft>
                        <a:buClr>
                          <a:srgbClr val="000000"/>
                        </a:buClr>
                      </a:pPr>
                      <a:r>
                        <a:rPr lang="en-US" sz="1600" b="0" i="0" u="none" baseline="0">
                          <a:solidFill>
                            <a:srgbClr val="47525D"/>
                          </a:solidFill>
                          <a:latin typeface="Roboto Light" panose="02000000000000000000" pitchFamily="2" charset="0"/>
                        </a:rPr>
                        <a:t>"It will be inserted after you've started a session"</a:t>
                      </a:r>
                      <a:endParaRPr lang="en-IN" sz="1600" b="0" i="0" u="none" baseline="0">
                        <a:solidFill>
                          <a:srgbClr val="47525D"/>
                        </a:solidFill>
                        <a:latin typeface="Roboto Light" panose="02000000000000000000" pitchFamily="2" charset="0"/>
                      </a:endParaRPr>
                    </a:p>
                  </a:txBody>
                  <a:tcPr anchor="ctr"/>
                </a:tc>
                <a:extLst>
                  <a:ext uri="{0D108BD9-81ED-4DB2-BD59-A6C34878D82A}">
                    <a16:rowId xmlns:a16="http://schemas.microsoft.com/office/drawing/2014/main" val="1235622129"/>
                  </a:ext>
                </a:extLst>
              </a:tr>
            </a:tbl>
          </a:graphicData>
        </a:graphic>
      </p:graphicFrame>
      <p:sp>
        <p:nvSpPr>
          <p:cNvPr id="20" name="VoteExplanationOverlay">
            <a:extLst>
              <a:ext uri="{FF2B5EF4-FFF2-40B4-BE49-F238E27FC236}">
                <a16:creationId xmlns:a16="http://schemas.microsoft.com/office/drawing/2014/main" id="{7F370014-7FD3-D049-EF36-FF42D015C437}"/>
              </a:ext>
            </a:extLst>
          </p:cNvPr>
          <p:cNvSpPr txBox="1"/>
          <p:nvPr/>
        </p:nvSpPr>
        <p:spPr>
          <a:xfrm>
            <a:off x="444500" y="5943600"/>
            <a:ext cx="11074400" cy="8128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406400" rIns="406400" rtlCol="0" anchor="ctr" anchorCtr="1">
            <a:normAutofit/>
          </a:bodyPr>
          <a:lstStyle/>
          <a:p>
            <a:pPr algn="ctr"/>
            <a:r>
              <a:rPr lang="en-US" sz="2000" i="1">
                <a:solidFill>
                  <a:srgbClr val="3F4D65"/>
                </a:solidFill>
                <a:latin typeface="Roboto Light" panose="02000000000000000000" pitchFamily="2" charset="0"/>
              </a:rPr>
              <a:t>This presentation has been loaded without the Sendsteps add-in.</a:t>
            </a:r>
          </a:p>
          <a:p>
            <a:pPr algn="ctr"/>
            <a:r>
              <a:rPr lang="en-US" sz="2000" i="1">
                <a:solidFill>
                  <a:srgbClr val="3F4D65"/>
                </a:solidFill>
                <a:latin typeface="Roboto Light" panose="02000000000000000000" pitchFamily="2" charset="0"/>
              </a:rPr>
              <a:t>Want to download the add-in for free? Go to https://dashboard.sendsteps.com/.</a:t>
            </a:r>
            <a:endParaRPr lang="en-IN" sz="2000" i="1">
              <a:solidFill>
                <a:srgbClr val="3F4D65"/>
              </a:solidFill>
              <a:latin typeface="Roboto Light" panose="02000000000000000000" pitchFamily="2" charset="0"/>
            </a:endParaRPr>
          </a:p>
        </p:txBody>
      </p:sp>
    </p:spTree>
    <p:extLst>
      <p:ext uri="{BB962C8B-B14F-4D97-AF65-F5344CB8AC3E}">
        <p14:creationId xmlns:p14="http://schemas.microsoft.com/office/powerpoint/2010/main" val="2556342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t_v_RS_1_7_0_0_1_1_-1_0_[1]_0">
    <p:spTree>
      <p:nvGrpSpPr>
        <p:cNvPr id="1" name=""/>
        <p:cNvGrpSpPr/>
        <p:nvPr/>
      </p:nvGrpSpPr>
      <p:grpSpPr>
        <a:xfrm>
          <a:off x="0" y="0"/>
          <a:ext cx="0" cy="0"/>
          <a:chOff x="0" y="0"/>
          <a:chExt cx="0" cy="0"/>
        </a:xfrm>
      </p:grpSpPr>
      <p:pic>
        <p:nvPicPr>
          <p:cNvPr id="35" name="LAYOUT_BG_IMAGE_3">
            <a:extLst>
              <a:ext uri="{FF2B5EF4-FFF2-40B4-BE49-F238E27FC236}">
                <a16:creationId xmlns:a16="http://schemas.microsoft.com/office/drawing/2014/main" id="{47D637E7-00C9-986E-60F5-AB12C8D63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VoteExplanationBg_1">
            <a:extLst>
              <a:ext uri="{FF2B5EF4-FFF2-40B4-BE49-F238E27FC236}">
                <a16:creationId xmlns:a16="http://schemas.microsoft.com/office/drawing/2014/main" id="{BEC1B6AE-BD1D-7E55-1D50-20CF1563C471}"/>
              </a:ext>
            </a:extLst>
          </p:cNvPr>
          <p:cNvSpPr txBox="1"/>
          <p:nvPr/>
        </p:nvSpPr>
        <p:spPr>
          <a:xfrm>
            <a:off x="0" y="5843015"/>
            <a:ext cx="12192000" cy="1014984"/>
          </a:xfrm>
          <a:prstGeom prst="rect">
            <a:avLst/>
          </a:prstGeom>
          <a:solidFill>
            <a:srgbClr val="F5F5F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2" name="st_v_RT_1_7_0_0_1_1_-1_0_[1]_0">
            <a:extLst>
              <a:ext uri="{FF2B5EF4-FFF2-40B4-BE49-F238E27FC236}">
                <a16:creationId xmlns:a16="http://schemas.microsoft.com/office/drawing/2014/main" id="{938CD78A-723C-A606-5AA1-2B55A1C383EB}"/>
              </a:ext>
            </a:extLst>
          </p:cNvPr>
          <p:cNvSpPr>
            <a:spLocks noGrp="1"/>
          </p:cNvSpPr>
          <p:nvPr>
            <p:ph type="title"/>
          </p:nvPr>
        </p:nvSpPr>
        <p:spPr>
          <a:xfrm>
            <a:off x="341376" y="315468"/>
            <a:ext cx="11509248" cy="1145286"/>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ctr" anchorCtr="0">
            <a:noAutofit/>
          </a:bodyPr>
          <a:lstStyle/>
          <a:p>
            <a:pPr>
              <a:buClr>
                <a:srgbClr val="000000"/>
              </a:buClr>
            </a:pPr>
            <a:r>
              <a:rPr lang="en-US" sz="2400" dirty="0">
                <a:solidFill>
                  <a:srgbClr val="47525D"/>
                </a:solidFill>
                <a:latin typeface="Roboto Slab" pitchFamily="2" charset="0"/>
              </a:rPr>
              <a:t>Consider a banking organization capturing data about their user’s financial </a:t>
            </a:r>
            <a:r>
              <a:rPr lang="en-US" sz="2400" dirty="0" err="1">
                <a:solidFill>
                  <a:srgbClr val="47525D"/>
                </a:solidFill>
                <a:latin typeface="Roboto Slab" pitchFamily="2" charset="0"/>
              </a:rPr>
              <a:t>behaviour</a:t>
            </a:r>
            <a:r>
              <a:rPr lang="en-US" sz="2400" dirty="0">
                <a:solidFill>
                  <a:srgbClr val="47525D"/>
                </a:solidFill>
                <a:latin typeface="Roboto Slab" pitchFamily="2" charset="0"/>
              </a:rPr>
              <a:t>, which of the following is an example of unstructured data captured from customers - </a:t>
            </a:r>
            <a:endParaRPr lang="en-IN" sz="2400" dirty="0">
              <a:solidFill>
                <a:srgbClr val="47525D"/>
              </a:solidFill>
              <a:latin typeface="Roboto Slab" pitchFamily="2" charset="0"/>
            </a:endParaRPr>
          </a:p>
        </p:txBody>
      </p:sp>
      <p:grpSp>
        <p:nvGrpSpPr>
          <p:cNvPr id="25" name="rg_group_1">
            <a:extLst>
              <a:ext uri="{FF2B5EF4-FFF2-40B4-BE49-F238E27FC236}">
                <a16:creationId xmlns:a16="http://schemas.microsoft.com/office/drawing/2014/main" id="{5D59FE1E-0C9E-B896-6795-E1BE80A71EFA}"/>
              </a:ext>
            </a:extLst>
          </p:cNvPr>
          <p:cNvGrpSpPr/>
          <p:nvPr/>
        </p:nvGrpSpPr>
        <p:grpSpPr>
          <a:xfrm>
            <a:off x="622300" y="1689100"/>
            <a:ext cx="10883900" cy="3898900"/>
            <a:chOff x="622300" y="1689100"/>
            <a:chExt cx="10883900" cy="3898900"/>
          </a:xfrm>
        </p:grpSpPr>
        <p:sp>
          <p:nvSpPr>
            <p:cNvPr id="6" name="rg_background_1">
              <a:extLst>
                <a:ext uri="{FF2B5EF4-FFF2-40B4-BE49-F238E27FC236}">
                  <a16:creationId xmlns:a16="http://schemas.microsoft.com/office/drawing/2014/main" id="{586EB4AD-3FA2-1AEB-010B-A86606E4A4FC}"/>
                </a:ext>
              </a:extLst>
            </p:cNvPr>
            <p:cNvSpPr txBox="1"/>
            <p:nvPr/>
          </p:nvSpPr>
          <p:spPr>
            <a:xfrm>
              <a:off x="622300" y="1689100"/>
              <a:ext cx="10883900" cy="3898900"/>
            </a:xfrm>
            <a:prstGeom prst="rect">
              <a:avLst/>
            </a:prstGeom>
            <a:noFill/>
          </p:spPr>
          <p:txBody>
            <a:bodyPr vert="horz" rtlCol="0">
              <a:spAutoFit/>
            </a:bodyPr>
            <a:lstStyle/>
            <a:p>
              <a:endParaRPr lang="en-IN"/>
            </a:p>
          </p:txBody>
        </p:sp>
        <p:sp>
          <p:nvSpPr>
            <p:cNvPr id="7" name="rg_axis_1">
              <a:extLst>
                <a:ext uri="{FF2B5EF4-FFF2-40B4-BE49-F238E27FC236}">
                  <a16:creationId xmlns:a16="http://schemas.microsoft.com/office/drawing/2014/main" id="{469EE9D5-ECFD-33D6-DC13-C50B38CA13FB}"/>
                </a:ext>
              </a:extLst>
            </p:cNvPr>
            <p:cNvSpPr txBox="1"/>
            <p:nvPr/>
          </p:nvSpPr>
          <p:spPr>
            <a:xfrm>
              <a:off x="6718300" y="1727200"/>
              <a:ext cx="12700" cy="3822700"/>
            </a:xfrm>
            <a:prstGeom prst="rect">
              <a:avLst/>
            </a:prstGeom>
            <a:solidFill>
              <a:srgbClr val="000001">
                <a:alpha val="0"/>
              </a:srgbClr>
            </a:solidFill>
          </p:spPr>
          <p:txBody>
            <a:bodyPr vert="horz" wrap="square" rtlCol="0" anchor="t" anchorCtr="0">
              <a:normAutofit/>
            </a:bodyPr>
            <a:lstStyle/>
            <a:p>
              <a:endParaRPr lang="en-IN"/>
            </a:p>
          </p:txBody>
        </p:sp>
        <p:sp>
          <p:nvSpPr>
            <p:cNvPr id="8" name="rg_axisBullet_0_1">
              <a:extLst>
                <a:ext uri="{FF2B5EF4-FFF2-40B4-BE49-F238E27FC236}">
                  <a16:creationId xmlns:a16="http://schemas.microsoft.com/office/drawing/2014/main" id="{37A37C2F-1581-C97B-78C0-E4C1AD9EC25C}"/>
                </a:ext>
              </a:extLst>
            </p:cNvPr>
            <p:cNvSpPr txBox="1"/>
            <p:nvPr/>
          </p:nvSpPr>
          <p:spPr>
            <a:xfrm>
              <a:off x="698500" y="1765300"/>
              <a:ext cx="381000" cy="879475"/>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A.</a:t>
              </a:r>
            </a:p>
          </p:txBody>
        </p:sp>
        <p:sp>
          <p:nvSpPr>
            <p:cNvPr id="9" name="rg_axisBullet_1_1">
              <a:extLst>
                <a:ext uri="{FF2B5EF4-FFF2-40B4-BE49-F238E27FC236}">
                  <a16:creationId xmlns:a16="http://schemas.microsoft.com/office/drawing/2014/main" id="{DC484A26-B98C-8B90-A402-B4B4D97862C3}"/>
                </a:ext>
              </a:extLst>
            </p:cNvPr>
            <p:cNvSpPr txBox="1"/>
            <p:nvPr/>
          </p:nvSpPr>
          <p:spPr>
            <a:xfrm>
              <a:off x="698500" y="2720975"/>
              <a:ext cx="381000" cy="879475"/>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B.</a:t>
              </a:r>
            </a:p>
          </p:txBody>
        </p:sp>
        <p:sp>
          <p:nvSpPr>
            <p:cNvPr id="10" name="rg_axisBullet_2_1">
              <a:extLst>
                <a:ext uri="{FF2B5EF4-FFF2-40B4-BE49-F238E27FC236}">
                  <a16:creationId xmlns:a16="http://schemas.microsoft.com/office/drawing/2014/main" id="{48D133B2-6CF9-A354-C1B8-3CAE5BF812BD}"/>
                </a:ext>
              </a:extLst>
            </p:cNvPr>
            <p:cNvSpPr txBox="1"/>
            <p:nvPr/>
          </p:nvSpPr>
          <p:spPr>
            <a:xfrm>
              <a:off x="698500" y="3676650"/>
              <a:ext cx="381000" cy="879475"/>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C.</a:t>
              </a:r>
            </a:p>
          </p:txBody>
        </p:sp>
        <p:sp>
          <p:nvSpPr>
            <p:cNvPr id="11" name="rg_axisBullet_3_1">
              <a:extLst>
                <a:ext uri="{FF2B5EF4-FFF2-40B4-BE49-F238E27FC236}">
                  <a16:creationId xmlns:a16="http://schemas.microsoft.com/office/drawing/2014/main" id="{F4E8866F-1FA2-963B-6417-913661E6B89F}"/>
                </a:ext>
              </a:extLst>
            </p:cNvPr>
            <p:cNvSpPr txBox="1"/>
            <p:nvPr/>
          </p:nvSpPr>
          <p:spPr>
            <a:xfrm>
              <a:off x="698500" y="4632325"/>
              <a:ext cx="381000" cy="879475"/>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D.</a:t>
              </a:r>
            </a:p>
          </p:txBody>
        </p:sp>
        <p:sp>
          <p:nvSpPr>
            <p:cNvPr id="12" name="rg_axisLabel_0_1">
              <a:extLst>
                <a:ext uri="{FF2B5EF4-FFF2-40B4-BE49-F238E27FC236}">
                  <a16:creationId xmlns:a16="http://schemas.microsoft.com/office/drawing/2014/main" id="{F7626E45-3AD9-7A19-3800-593005D8E607}"/>
                </a:ext>
              </a:extLst>
            </p:cNvPr>
            <p:cNvSpPr txBox="1"/>
            <p:nvPr/>
          </p:nvSpPr>
          <p:spPr>
            <a:xfrm>
              <a:off x="1155700" y="1765300"/>
              <a:ext cx="5486400" cy="8763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1700">
                  <a:solidFill>
                    <a:srgbClr val="47525D"/>
                  </a:solidFill>
                  <a:latin typeface="Roboto Light" panose="02000000000000000000" pitchFamily="2" charset="0"/>
                </a:rPr>
                <a:t>Customers financial transactional data</a:t>
              </a:r>
            </a:p>
          </p:txBody>
        </p:sp>
        <p:sp>
          <p:nvSpPr>
            <p:cNvPr id="13" name="rg_axisLabel_1_1">
              <a:extLst>
                <a:ext uri="{FF2B5EF4-FFF2-40B4-BE49-F238E27FC236}">
                  <a16:creationId xmlns:a16="http://schemas.microsoft.com/office/drawing/2014/main" id="{060646FC-9864-950E-B9DB-04A4875E0318}"/>
                </a:ext>
              </a:extLst>
            </p:cNvPr>
            <p:cNvSpPr txBox="1"/>
            <p:nvPr/>
          </p:nvSpPr>
          <p:spPr>
            <a:xfrm>
              <a:off x="1155700" y="2717800"/>
              <a:ext cx="5486400" cy="8763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US" sz="1700">
                  <a:solidFill>
                    <a:srgbClr val="47525D"/>
                  </a:solidFill>
                  <a:latin typeface="Roboto Light" panose="02000000000000000000" pitchFamily="2" charset="0"/>
                </a:rPr>
                <a:t>Records of call received in customer support call centre...</a:t>
              </a:r>
              <a:endParaRPr lang="en-IN" sz="1700">
                <a:solidFill>
                  <a:srgbClr val="47525D"/>
                </a:solidFill>
                <a:latin typeface="Roboto Light" panose="02000000000000000000" pitchFamily="2" charset="0"/>
              </a:endParaRPr>
            </a:p>
          </p:txBody>
        </p:sp>
        <p:sp>
          <p:nvSpPr>
            <p:cNvPr id="14" name="rg_axisLabel_2_1">
              <a:extLst>
                <a:ext uri="{FF2B5EF4-FFF2-40B4-BE49-F238E27FC236}">
                  <a16:creationId xmlns:a16="http://schemas.microsoft.com/office/drawing/2014/main" id="{64D9EE1D-1BAA-C011-EDDB-20ABC9B7CA20}"/>
                </a:ext>
              </a:extLst>
            </p:cNvPr>
            <p:cNvSpPr txBox="1"/>
            <p:nvPr/>
          </p:nvSpPr>
          <p:spPr>
            <a:xfrm>
              <a:off x="1155700" y="3670300"/>
              <a:ext cx="5486400" cy="8763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US" sz="1700">
                  <a:solidFill>
                    <a:srgbClr val="47525D"/>
                  </a:solidFill>
                  <a:latin typeface="Roboto Light" panose="02000000000000000000" pitchFamily="2" charset="0"/>
                </a:rPr>
                <a:t>Customer’s demographic and personal information saved in excel sheet</a:t>
              </a:r>
              <a:endParaRPr lang="en-IN" sz="1700">
                <a:solidFill>
                  <a:srgbClr val="47525D"/>
                </a:solidFill>
                <a:latin typeface="Roboto Light" panose="02000000000000000000" pitchFamily="2" charset="0"/>
              </a:endParaRPr>
            </a:p>
          </p:txBody>
        </p:sp>
        <p:sp>
          <p:nvSpPr>
            <p:cNvPr id="15" name="rg_axisLabel_3_1">
              <a:extLst>
                <a:ext uri="{FF2B5EF4-FFF2-40B4-BE49-F238E27FC236}">
                  <a16:creationId xmlns:a16="http://schemas.microsoft.com/office/drawing/2014/main" id="{8FE529F3-286A-E6B9-4BCF-5AA702BF18B4}"/>
                </a:ext>
              </a:extLst>
            </p:cNvPr>
            <p:cNvSpPr txBox="1"/>
            <p:nvPr/>
          </p:nvSpPr>
          <p:spPr>
            <a:xfrm>
              <a:off x="1155700" y="4622800"/>
              <a:ext cx="5486400" cy="8763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1700">
                  <a:solidFill>
                    <a:srgbClr val="47525D"/>
                  </a:solidFill>
                  <a:latin typeface="Roboto Light" panose="02000000000000000000" pitchFamily="2" charset="0"/>
                </a:rPr>
                <a:t>All above</a:t>
              </a:r>
            </a:p>
          </p:txBody>
        </p:sp>
        <p:sp>
          <p:nvSpPr>
            <p:cNvPr id="17" name="rg_bar_0_1">
              <a:extLst>
                <a:ext uri="{FF2B5EF4-FFF2-40B4-BE49-F238E27FC236}">
                  <a16:creationId xmlns:a16="http://schemas.microsoft.com/office/drawing/2014/main" id="{5F80B063-9BCB-F687-A215-31A403D914C1}"/>
                </a:ext>
              </a:extLst>
            </p:cNvPr>
            <p:cNvSpPr txBox="1"/>
            <p:nvPr/>
          </p:nvSpPr>
          <p:spPr>
            <a:xfrm>
              <a:off x="6731000" y="2014538"/>
              <a:ext cx="904875" cy="381000"/>
            </a:xfrm>
            <a:prstGeom prst="roundRect">
              <a:avLst/>
            </a:prstGeom>
            <a:solidFill>
              <a:srgbClr val="E44A25"/>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18" name="rg_bar_1_1">
              <a:extLst>
                <a:ext uri="{FF2B5EF4-FFF2-40B4-BE49-F238E27FC236}">
                  <a16:creationId xmlns:a16="http://schemas.microsoft.com/office/drawing/2014/main" id="{43CFA9E5-4154-2865-CE9F-95C7C6E2D53D}"/>
                </a:ext>
              </a:extLst>
            </p:cNvPr>
            <p:cNvSpPr txBox="1"/>
            <p:nvPr/>
          </p:nvSpPr>
          <p:spPr>
            <a:xfrm>
              <a:off x="6731000" y="2970213"/>
              <a:ext cx="1809750" cy="381000"/>
            </a:xfrm>
            <a:prstGeom prst="roundRect">
              <a:avLst/>
            </a:prstGeom>
            <a:solidFill>
              <a:srgbClr val="2DAD83"/>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19" name="rg_bar_2_1">
              <a:extLst>
                <a:ext uri="{FF2B5EF4-FFF2-40B4-BE49-F238E27FC236}">
                  <a16:creationId xmlns:a16="http://schemas.microsoft.com/office/drawing/2014/main" id="{446BE014-26E2-A590-1489-374FC3D9BBE1}"/>
                </a:ext>
              </a:extLst>
            </p:cNvPr>
            <p:cNvSpPr txBox="1"/>
            <p:nvPr/>
          </p:nvSpPr>
          <p:spPr>
            <a:xfrm>
              <a:off x="6731000" y="3925888"/>
              <a:ext cx="2714625" cy="381000"/>
            </a:xfrm>
            <a:prstGeom prst="roundRect">
              <a:avLst/>
            </a:prstGeom>
            <a:solidFill>
              <a:srgbClr val="E44A25"/>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20" name="rg_bar_3_1">
              <a:extLst>
                <a:ext uri="{FF2B5EF4-FFF2-40B4-BE49-F238E27FC236}">
                  <a16:creationId xmlns:a16="http://schemas.microsoft.com/office/drawing/2014/main" id="{761102F6-06D1-464D-5D9D-D8339298C2E8}"/>
                </a:ext>
              </a:extLst>
            </p:cNvPr>
            <p:cNvSpPr txBox="1"/>
            <p:nvPr/>
          </p:nvSpPr>
          <p:spPr>
            <a:xfrm>
              <a:off x="6731000" y="4881563"/>
              <a:ext cx="3619500" cy="381000"/>
            </a:xfrm>
            <a:prstGeom prst="roundRect">
              <a:avLst/>
            </a:prstGeom>
            <a:solidFill>
              <a:srgbClr val="E44A25"/>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21" name="rg_barLabel_0_1">
              <a:extLst>
                <a:ext uri="{FF2B5EF4-FFF2-40B4-BE49-F238E27FC236}">
                  <a16:creationId xmlns:a16="http://schemas.microsoft.com/office/drawing/2014/main" id="{3808DF68-F443-096F-CE84-BFA0CC3E7C3D}"/>
                </a:ext>
              </a:extLst>
            </p:cNvPr>
            <p:cNvSpPr txBox="1"/>
            <p:nvPr/>
          </p:nvSpPr>
          <p:spPr>
            <a:xfrm>
              <a:off x="7708900" y="20066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25.0%</a:t>
              </a:r>
            </a:p>
          </p:txBody>
        </p:sp>
        <p:sp>
          <p:nvSpPr>
            <p:cNvPr id="22" name="rg_barLabel_1_1">
              <a:extLst>
                <a:ext uri="{FF2B5EF4-FFF2-40B4-BE49-F238E27FC236}">
                  <a16:creationId xmlns:a16="http://schemas.microsoft.com/office/drawing/2014/main" id="{4DA876BF-480D-73E7-D426-8B63832CF29C}"/>
                </a:ext>
              </a:extLst>
            </p:cNvPr>
            <p:cNvSpPr txBox="1"/>
            <p:nvPr/>
          </p:nvSpPr>
          <p:spPr>
            <a:xfrm>
              <a:off x="8610600" y="29591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50.0%</a:t>
              </a:r>
            </a:p>
          </p:txBody>
        </p:sp>
        <p:sp>
          <p:nvSpPr>
            <p:cNvPr id="23" name="rg_barLabel_2_1">
              <a:extLst>
                <a:ext uri="{FF2B5EF4-FFF2-40B4-BE49-F238E27FC236}">
                  <a16:creationId xmlns:a16="http://schemas.microsoft.com/office/drawing/2014/main" id="{B718A7FF-55B4-DD7B-12A7-23DE50EC2617}"/>
                </a:ext>
              </a:extLst>
            </p:cNvPr>
            <p:cNvSpPr txBox="1"/>
            <p:nvPr/>
          </p:nvSpPr>
          <p:spPr>
            <a:xfrm>
              <a:off x="9512300" y="39243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75.0%</a:t>
              </a:r>
            </a:p>
          </p:txBody>
        </p:sp>
        <p:sp>
          <p:nvSpPr>
            <p:cNvPr id="24" name="rg_barLabel_3_1">
              <a:extLst>
                <a:ext uri="{FF2B5EF4-FFF2-40B4-BE49-F238E27FC236}">
                  <a16:creationId xmlns:a16="http://schemas.microsoft.com/office/drawing/2014/main" id="{1204A716-A576-0913-9739-0B6C1A6C29DE}"/>
                </a:ext>
              </a:extLst>
            </p:cNvPr>
            <p:cNvSpPr txBox="1"/>
            <p:nvPr/>
          </p:nvSpPr>
          <p:spPr>
            <a:xfrm>
              <a:off x="10426700" y="48768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100.0%</a:t>
              </a:r>
            </a:p>
          </p:txBody>
        </p:sp>
      </p:grpSp>
      <p:sp>
        <p:nvSpPr>
          <p:cNvPr id="27" name="qw_webObj_0_1_500">
            <a:extLst>
              <a:ext uri="{FF2B5EF4-FFF2-40B4-BE49-F238E27FC236}">
                <a16:creationId xmlns:a16="http://schemas.microsoft.com/office/drawing/2014/main" id="{A277D174-CF7B-4A4D-5E70-5859EF300D7D}"/>
              </a:ext>
            </a:extLst>
          </p:cNvPr>
          <p:cNvSpPr txBox="1"/>
          <p:nvPr/>
        </p:nvSpPr>
        <p:spPr>
          <a:xfrm>
            <a:off x="622300" y="1689100"/>
            <a:ext cx="10883900" cy="3898900"/>
          </a:xfrm>
          <a:prstGeom prst="rect">
            <a:avLst/>
          </a:prstGeom>
          <a:noFill/>
          <a:ln w="0" cap="flat" cmpd="sng" algn="ctr">
            <a:solidFill>
              <a:srgbClr val="FFFFFF">
                <a:alpha val="1000"/>
              </a:srgbClr>
            </a:solidFill>
            <a:prstDash val="solid"/>
            <a:round/>
            <a:headEnd type="none" w="med" len="med"/>
            <a:tailEnd type="none" w="med" len="med"/>
          </a:ln>
          <a:extLst>
            <a:ext uri="{909E8E84-426E-40DD-AFC4-6F175D3DCCD1}">
              <a14:hiddenFill xmlns:a14="http://schemas.microsoft.com/office/drawing/2010/main">
                <a:solidFill>
                  <a:srgbClr val="000000">
                    <a:alpha val="0"/>
                  </a:srgbClr>
                </a:solidFill>
              </a14:hiddenFill>
            </a:ext>
          </a:extLst>
        </p:spPr>
        <p:txBody>
          <a:bodyPr vert="horz" wrap="square" rtlCol="0" anchor="t" anchorCtr="0">
            <a:normAutofit/>
          </a:bodyPr>
          <a:lstStyle/>
          <a:p>
            <a:endParaRPr lang="en-IN"/>
          </a:p>
        </p:txBody>
      </p:sp>
      <p:grpSp>
        <p:nvGrpSpPr>
          <p:cNvPr id="31" name="vss_group_1">
            <a:extLst>
              <a:ext uri="{FF2B5EF4-FFF2-40B4-BE49-F238E27FC236}">
                <a16:creationId xmlns:a16="http://schemas.microsoft.com/office/drawing/2014/main" id="{EF7EE93A-D530-D985-4184-77923A6E62F1}"/>
              </a:ext>
            </a:extLst>
          </p:cNvPr>
          <p:cNvGrpSpPr/>
          <p:nvPr/>
        </p:nvGrpSpPr>
        <p:grpSpPr>
          <a:xfrm>
            <a:off x="10704576" y="6377940"/>
            <a:ext cx="1402080" cy="370332"/>
            <a:chOff x="10185400" y="6375400"/>
            <a:chExt cx="1905000" cy="368300"/>
          </a:xfrm>
        </p:grpSpPr>
        <p:sp>
          <p:nvSpPr>
            <p:cNvPr id="29" name="vss_text_0">
              <a:extLst>
                <a:ext uri="{FF2B5EF4-FFF2-40B4-BE49-F238E27FC236}">
                  <a16:creationId xmlns:a16="http://schemas.microsoft.com/office/drawing/2014/main" id="{92CDAD3E-9CCE-E8FD-1FF4-5F4DE753CD62}"/>
                </a:ext>
              </a:extLst>
            </p:cNvPr>
            <p:cNvSpPr/>
            <p:nvPr/>
          </p:nvSpPr>
          <p:spPr>
            <a:xfrm>
              <a:off x="10185400" y="6375400"/>
              <a:ext cx="1905000" cy="368300"/>
            </a:xfrm>
            <a:prstGeom prst="roundRect">
              <a:avLst/>
            </a:prstGeom>
            <a:noFill/>
            <a:ln w="12700" cap="flat" cmpd="sng" algn="ctr">
              <a:noFill/>
              <a:prstDash val="solid"/>
              <a:miter lim="800000"/>
            </a:ln>
            <a:effectLst>
              <a:prstShdw prst="shdw14" dist="35921" dir="2700000">
                <a:scrgbClr r="0" g="0" b="0">
                  <a:alpha val="50000"/>
                </a:scrgbClr>
              </a:prstShdw>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56616" rtlCol="0" anchor="ctr">
              <a:normAutofit/>
            </a:bodyPr>
            <a:lstStyle/>
            <a:p>
              <a:pPr>
                <a:spcBef>
                  <a:spcPct val="0"/>
                </a:spcBef>
                <a:spcAft>
                  <a:spcPct val="0"/>
                </a:spcAft>
              </a:pPr>
              <a:r>
                <a:rPr lang="en-IN">
                  <a:solidFill>
                    <a:srgbClr val="000000"/>
                  </a:solidFill>
                  <a:latin typeface="Roboto Light" panose="02000000000000000000" pitchFamily="2" charset="0"/>
                </a:rPr>
                <a:t>Closed</a:t>
              </a:r>
            </a:p>
          </p:txBody>
        </p:sp>
        <p:sp>
          <p:nvSpPr>
            <p:cNvPr id="30" name="vss_light">
              <a:extLst>
                <a:ext uri="{FF2B5EF4-FFF2-40B4-BE49-F238E27FC236}">
                  <a16:creationId xmlns:a16="http://schemas.microsoft.com/office/drawing/2014/main" id="{E45B6A06-0D78-B97B-3DF1-D90EBD3275E5}"/>
                </a:ext>
              </a:extLst>
            </p:cNvPr>
            <p:cNvSpPr/>
            <p:nvPr/>
          </p:nvSpPr>
          <p:spPr>
            <a:xfrm>
              <a:off x="10264322" y="6454322"/>
              <a:ext cx="210456" cy="210456"/>
            </a:xfrm>
            <a:prstGeom prst="ellipse">
              <a:avLst/>
            </a:prstGeom>
            <a:solidFill>
              <a:srgbClr val="FF000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1">
              <a:noAutofit/>
            </a:bodyPr>
            <a:lstStyle/>
            <a:p>
              <a:pPr>
                <a:spcBef>
                  <a:spcPct val="0"/>
                </a:spcBef>
                <a:spcAft>
                  <a:spcPct val="0"/>
                </a:spcAft>
              </a:pPr>
              <a:endParaRPr lang="en-IN" sz="1800">
                <a:solidFill>
                  <a:srgbClr val="FFFFFF"/>
                </a:solidFill>
                <a:latin typeface="Calibri" panose="020F0502020204030204" pitchFamily="34" charset="0"/>
              </a:endParaRPr>
            </a:p>
          </p:txBody>
        </p:sp>
      </p:grpSp>
      <p:sp>
        <p:nvSpPr>
          <p:cNvPr id="28" name="ResultsGraphExplanation0">
            <a:extLst>
              <a:ext uri="{FF2B5EF4-FFF2-40B4-BE49-F238E27FC236}">
                <a16:creationId xmlns:a16="http://schemas.microsoft.com/office/drawing/2014/main" id="{F810FA67-D6E5-7088-7145-36EBA26BABDE}"/>
              </a:ext>
            </a:extLst>
          </p:cNvPr>
          <p:cNvSpPr txBox="1"/>
          <p:nvPr/>
        </p:nvSpPr>
        <p:spPr>
          <a:xfrm>
            <a:off x="8887968" y="253746"/>
            <a:ext cx="3060192" cy="27432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203200" rIns="203200" rtlCol="0" anchor="ctr" anchorCtr="1">
            <a:normAutofit/>
          </a:bodyPr>
          <a:lstStyle/>
          <a:p>
            <a:pPr algn="ctr">
              <a:lnSpc>
                <a:spcPct val="150000"/>
              </a:lnSpc>
            </a:pPr>
            <a:r>
              <a:rPr lang="en-US" sz="1600" i="1">
                <a:solidFill>
                  <a:srgbClr val="3F4D65"/>
                </a:solidFill>
                <a:latin typeface="Roboto Light" panose="02000000000000000000" pitchFamily="2" charset="0"/>
              </a:rPr>
              <a:t>We will set these example results to zero once you've started your session and your slide show.</a:t>
            </a:r>
          </a:p>
          <a:p>
            <a:pPr algn="ctr">
              <a:lnSpc>
                <a:spcPct val="150000"/>
              </a:lnSpc>
            </a:pPr>
            <a:r>
              <a:rPr lang="en-US" sz="1600" i="1">
                <a:solidFill>
                  <a:srgbClr val="3F4D65"/>
                </a:solidFill>
                <a:latin typeface="Roboto Light" panose="02000000000000000000" pitchFamily="2" charset="0"/>
              </a:rPr>
              <a:t>In the meantime, feel free to change the looks of your results (e.g. the colors).</a:t>
            </a:r>
            <a:endParaRPr lang="en-IN" sz="1600" i="1">
              <a:solidFill>
                <a:srgbClr val="3F4D65"/>
              </a:solidFill>
              <a:latin typeface="Roboto Light" panose="02000000000000000000" pitchFamily="2" charset="0"/>
            </a:endParaRPr>
          </a:p>
        </p:txBody>
      </p:sp>
    </p:spTree>
    <p:extLst>
      <p:ext uri="{BB962C8B-B14F-4D97-AF65-F5344CB8AC3E}">
        <p14:creationId xmlns:p14="http://schemas.microsoft.com/office/powerpoint/2010/main" val="406837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name="st_v_VS_1_8_0_1_-1_20_3_4_[3]">
    <p:spTree>
      <p:nvGrpSpPr>
        <p:cNvPr id="1" name=""/>
        <p:cNvGrpSpPr/>
        <p:nvPr/>
      </p:nvGrpSpPr>
      <p:grpSpPr>
        <a:xfrm>
          <a:off x="0" y="0"/>
          <a:ext cx="0" cy="0"/>
          <a:chOff x="0" y="0"/>
          <a:chExt cx="0" cy="0"/>
        </a:xfrm>
      </p:grpSpPr>
      <p:pic>
        <p:nvPicPr>
          <p:cNvPr id="23" name="LAYOUT_BG_IMAGE_3">
            <a:extLst>
              <a:ext uri="{FF2B5EF4-FFF2-40B4-BE49-F238E27FC236}">
                <a16:creationId xmlns:a16="http://schemas.microsoft.com/office/drawing/2014/main" id="{31E25549-98B7-ED23-8DE2-F4836E175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VoteExplanationBg_1">
            <a:extLst>
              <a:ext uri="{FF2B5EF4-FFF2-40B4-BE49-F238E27FC236}">
                <a16:creationId xmlns:a16="http://schemas.microsoft.com/office/drawing/2014/main" id="{F771C3DE-C24A-D717-BEB4-2EA641DC7A29}"/>
              </a:ext>
            </a:extLst>
          </p:cNvPr>
          <p:cNvSpPr txBox="1"/>
          <p:nvPr/>
        </p:nvSpPr>
        <p:spPr>
          <a:xfrm>
            <a:off x="0" y="5843015"/>
            <a:ext cx="12192000" cy="1014984"/>
          </a:xfrm>
          <a:prstGeom prst="rect">
            <a:avLst/>
          </a:prstGeom>
          <a:solidFill>
            <a:srgbClr val="F5F5F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2" name="st_v_VT_1_8_0_1_-1_20_3_4_[3]">
            <a:extLst>
              <a:ext uri="{FF2B5EF4-FFF2-40B4-BE49-F238E27FC236}">
                <a16:creationId xmlns:a16="http://schemas.microsoft.com/office/drawing/2014/main" id="{0A097AC0-4495-B03D-5A40-E05FBF65C501}"/>
              </a:ext>
            </a:extLst>
          </p:cNvPr>
          <p:cNvSpPr>
            <a:spLocks noGrp="1"/>
          </p:cNvSpPr>
          <p:nvPr>
            <p:ph type="title"/>
          </p:nvPr>
        </p:nvSpPr>
        <p:spPr>
          <a:xfrm>
            <a:off x="341376" y="315468"/>
            <a:ext cx="11509248" cy="1145286"/>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ctr" anchorCtr="0">
            <a:noAutofit/>
          </a:bodyPr>
          <a:lstStyle/>
          <a:p>
            <a:pPr>
              <a:buClr>
                <a:srgbClr val="000000"/>
              </a:buClr>
            </a:pPr>
            <a:r>
              <a:rPr lang="en-US" sz="2000" dirty="0">
                <a:solidFill>
                  <a:srgbClr val="47525D"/>
                </a:solidFill>
                <a:latin typeface="Roboto Slab" pitchFamily="2" charset="0"/>
              </a:rPr>
              <a:t>Your academic center has been funded as part of a Precision Medicine grant. You are in the process of integrating genomic data with phenotypical data you have archived derived from your electronic health record. The primary goal of your data analytics team is to find “undiscovered meaningful patterns” in the data. If you utilize machine learning for your inquiry what type of approach will you most likely use?</a:t>
            </a:r>
            <a:endParaRPr lang="en-IN" sz="2000" dirty="0">
              <a:solidFill>
                <a:srgbClr val="47525D"/>
              </a:solidFill>
              <a:latin typeface="Roboto Slab" pitchFamily="2" charset="0"/>
            </a:endParaRPr>
          </a:p>
        </p:txBody>
      </p:sp>
      <p:sp>
        <p:nvSpPr>
          <p:cNvPr id="3" name="VoteChoices">
            <a:extLst>
              <a:ext uri="{FF2B5EF4-FFF2-40B4-BE49-F238E27FC236}">
                <a16:creationId xmlns:a16="http://schemas.microsoft.com/office/drawing/2014/main" id="{E28038A6-8802-A6C2-5D79-3317384CB8C2}"/>
              </a:ext>
            </a:extLst>
          </p:cNvPr>
          <p:cNvSpPr>
            <a:spLocks noGrp="1"/>
          </p:cNvSpPr>
          <p:nvPr>
            <p:ph type="body" idx="13"/>
          </p:nvPr>
        </p:nvSpPr>
        <p:spPr>
          <a:xfrm>
            <a:off x="633984" y="1865376"/>
            <a:ext cx="11228832" cy="3744468"/>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t" anchorCtr="0">
            <a:normAutofit/>
          </a:bodyPr>
          <a:lstStyle/>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Classification</a:t>
            </a:r>
          </a:p>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Regression</a:t>
            </a:r>
          </a:p>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Clustering</a:t>
            </a:r>
          </a:p>
          <a:p>
            <a:pPr marL="514350" indent="-514350">
              <a:lnSpc>
                <a:spcPct val="150000"/>
              </a:lnSpc>
              <a:spcBef>
                <a:spcPts val="0"/>
              </a:spcBef>
              <a:buClr>
                <a:srgbClr val="0095FF"/>
              </a:buClr>
              <a:buSzPct val="100000"/>
              <a:buAutoNum type="alphaUcPeriod"/>
            </a:pPr>
            <a:r>
              <a:rPr lang="en-US" sz="3200">
                <a:solidFill>
                  <a:srgbClr val="47525D"/>
                </a:solidFill>
                <a:latin typeface="Roboto Light" panose="02000000000000000000" pitchFamily="2" charset="0"/>
              </a:rPr>
              <a:t>Anomaly Detection</a:t>
            </a:r>
          </a:p>
          <a:p>
            <a:pPr marL="514350" indent="-514350">
              <a:lnSpc>
                <a:spcPct val="150000"/>
              </a:lnSpc>
              <a:spcBef>
                <a:spcPts val="0"/>
              </a:spcBef>
              <a:buClr>
                <a:srgbClr val="0095FF"/>
              </a:buClr>
              <a:buSzPct val="100000"/>
              <a:buAutoNum type="alphaUcPeriod"/>
            </a:pPr>
            <a:endParaRPr lang="en-IN" sz="3200">
              <a:solidFill>
                <a:srgbClr val="47525D"/>
              </a:solidFill>
              <a:latin typeface="Roboto Light" panose="02000000000000000000" pitchFamily="2" charset="0"/>
            </a:endParaRPr>
          </a:p>
        </p:txBody>
      </p:sp>
      <p:grpSp>
        <p:nvGrpSpPr>
          <p:cNvPr id="7" name="VotesCounterGroup">
            <a:extLst>
              <a:ext uri="{FF2B5EF4-FFF2-40B4-BE49-F238E27FC236}">
                <a16:creationId xmlns:a16="http://schemas.microsoft.com/office/drawing/2014/main" id="{6695453C-4E6F-EDC8-831C-B0B3076559A6}"/>
              </a:ext>
            </a:extLst>
          </p:cNvPr>
          <p:cNvGrpSpPr/>
          <p:nvPr/>
        </p:nvGrpSpPr>
        <p:grpSpPr>
          <a:xfrm>
            <a:off x="9865766" y="5993892"/>
            <a:ext cx="841248" cy="291465"/>
            <a:chOff x="9375648" y="6110478"/>
            <a:chExt cx="841248" cy="222885"/>
          </a:xfrm>
        </p:grpSpPr>
        <p:pic>
          <p:nvPicPr>
            <p:cNvPr id="5" name="counter_icon">
              <a:extLst>
                <a:ext uri="{FF2B5EF4-FFF2-40B4-BE49-F238E27FC236}">
                  <a16:creationId xmlns:a16="http://schemas.microsoft.com/office/drawing/2014/main" id="{1588EBCA-0391-86FD-B7A1-DFA262D27B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97440" y="6113907"/>
              <a:ext cx="219456" cy="219456"/>
            </a:xfrm>
            <a:prstGeom prst="rect">
              <a:avLst/>
            </a:prstGeom>
          </p:spPr>
        </p:pic>
        <p:sp>
          <p:nvSpPr>
            <p:cNvPr id="6" name="counter_text">
              <a:extLst>
                <a:ext uri="{FF2B5EF4-FFF2-40B4-BE49-F238E27FC236}">
                  <a16:creationId xmlns:a16="http://schemas.microsoft.com/office/drawing/2014/main" id="{6D500A3F-D27F-0B92-A4D2-FFFBEC91CC8F}"/>
                </a:ext>
              </a:extLst>
            </p:cNvPr>
            <p:cNvSpPr txBox="1"/>
            <p:nvPr/>
          </p:nvSpPr>
          <p:spPr>
            <a:xfrm>
              <a:off x="9375648" y="6110478"/>
              <a:ext cx="597408" cy="215444"/>
            </a:xfrm>
            <a:prstGeom prst="rect">
              <a:avLst/>
            </a:prstGeom>
            <a:solidFill>
              <a:srgbClr val="F1F1F1">
                <a:alpha val="0"/>
              </a:srgbClr>
            </a:solidFill>
          </p:spPr>
          <p:txBody>
            <a:bodyPr vert="horz" wrap="square" lIns="0" tIns="0" rIns="33020" bIns="0" rtlCol="0" anchor="ctr" anchorCtr="0">
              <a:normAutofit/>
            </a:bodyPr>
            <a:lstStyle/>
            <a:p>
              <a:pPr algn="r"/>
              <a:r>
                <a:rPr lang="en-IN" sz="1600">
                  <a:solidFill>
                    <a:srgbClr val="0095FF"/>
                  </a:solidFill>
                  <a:latin typeface="Roboto Slab" pitchFamily="2" charset="0"/>
                </a:rPr>
                <a:t>0</a:t>
              </a:r>
            </a:p>
          </p:txBody>
        </p:sp>
      </p:grpSp>
      <p:grpSp>
        <p:nvGrpSpPr>
          <p:cNvPr id="11" name="ParticipantsCounterGroup">
            <a:extLst>
              <a:ext uri="{FF2B5EF4-FFF2-40B4-BE49-F238E27FC236}">
                <a16:creationId xmlns:a16="http://schemas.microsoft.com/office/drawing/2014/main" id="{A36C9933-834A-B374-D539-E8B88BF1945E}"/>
              </a:ext>
            </a:extLst>
          </p:cNvPr>
          <p:cNvGrpSpPr/>
          <p:nvPr/>
        </p:nvGrpSpPr>
        <p:grpSpPr>
          <a:xfrm>
            <a:off x="10753344" y="6000750"/>
            <a:ext cx="841249" cy="240030"/>
            <a:chOff x="10753344" y="6000750"/>
            <a:chExt cx="841249" cy="240030"/>
          </a:xfrm>
        </p:grpSpPr>
        <p:pic>
          <p:nvPicPr>
            <p:cNvPr id="9" name="counter_icon">
              <a:extLst>
                <a:ext uri="{FF2B5EF4-FFF2-40B4-BE49-F238E27FC236}">
                  <a16:creationId xmlns:a16="http://schemas.microsoft.com/office/drawing/2014/main" id="{A3FF3F43-0D63-79FA-7253-EE375DC66A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75137" y="6021324"/>
              <a:ext cx="219456" cy="219456"/>
            </a:xfrm>
            <a:prstGeom prst="rect">
              <a:avLst/>
            </a:prstGeom>
          </p:spPr>
        </p:pic>
        <p:sp>
          <p:nvSpPr>
            <p:cNvPr id="10" name="counter_text">
              <a:extLst>
                <a:ext uri="{FF2B5EF4-FFF2-40B4-BE49-F238E27FC236}">
                  <a16:creationId xmlns:a16="http://schemas.microsoft.com/office/drawing/2014/main" id="{968BF78E-1CE9-86A6-D679-F85E898F5BE3}"/>
                </a:ext>
              </a:extLst>
            </p:cNvPr>
            <p:cNvSpPr txBox="1"/>
            <p:nvPr/>
          </p:nvSpPr>
          <p:spPr>
            <a:xfrm>
              <a:off x="10753344" y="6000750"/>
              <a:ext cx="597408" cy="215444"/>
            </a:xfrm>
            <a:prstGeom prst="rect">
              <a:avLst/>
            </a:prstGeom>
            <a:solidFill>
              <a:srgbClr val="F1F1F1">
                <a:alpha val="0"/>
              </a:srgbClr>
            </a:solidFill>
          </p:spPr>
          <p:txBody>
            <a:bodyPr vert="horz" wrap="square" lIns="0" tIns="0" rIns="33020" bIns="0" rtlCol="0" anchor="ctr" anchorCtr="0">
              <a:noAutofit/>
            </a:bodyPr>
            <a:lstStyle/>
            <a:p>
              <a:pPr algn="r"/>
              <a:r>
                <a:rPr lang="en-IN" sz="1600">
                  <a:solidFill>
                    <a:srgbClr val="0095FF"/>
                  </a:solidFill>
                  <a:latin typeface="Roboto Slab" pitchFamily="2" charset="0"/>
                </a:rPr>
                <a:t>0</a:t>
              </a:r>
            </a:p>
          </p:txBody>
        </p:sp>
      </p:grpSp>
      <p:grpSp>
        <p:nvGrpSpPr>
          <p:cNvPr id="14" name="vss_group_1">
            <a:extLst>
              <a:ext uri="{FF2B5EF4-FFF2-40B4-BE49-F238E27FC236}">
                <a16:creationId xmlns:a16="http://schemas.microsoft.com/office/drawing/2014/main" id="{A7F40302-89DB-B149-FBFE-3823B82AA10B}"/>
              </a:ext>
            </a:extLst>
          </p:cNvPr>
          <p:cNvGrpSpPr/>
          <p:nvPr/>
        </p:nvGrpSpPr>
        <p:grpSpPr>
          <a:xfrm>
            <a:off x="10704576" y="6377940"/>
            <a:ext cx="1402080" cy="370332"/>
            <a:chOff x="10693400" y="6375400"/>
            <a:chExt cx="1397000" cy="368300"/>
          </a:xfrm>
        </p:grpSpPr>
        <p:sp>
          <p:nvSpPr>
            <p:cNvPr id="12" name="vss_text_0">
              <a:extLst>
                <a:ext uri="{FF2B5EF4-FFF2-40B4-BE49-F238E27FC236}">
                  <a16:creationId xmlns:a16="http://schemas.microsoft.com/office/drawing/2014/main" id="{D5EF831D-C72D-D11A-950E-9A16F71863E9}"/>
                </a:ext>
              </a:extLst>
            </p:cNvPr>
            <p:cNvSpPr/>
            <p:nvPr/>
          </p:nvSpPr>
          <p:spPr>
            <a:xfrm>
              <a:off x="10693400" y="6375400"/>
              <a:ext cx="1397000" cy="368300"/>
            </a:xfrm>
            <a:prstGeom prst="roundRect">
              <a:avLst/>
            </a:prstGeom>
            <a:noFill/>
            <a:ln w="12700" cap="flat" cmpd="sng" algn="ctr">
              <a:noFill/>
              <a:prstDash val="solid"/>
              <a:miter lim="800000"/>
            </a:ln>
            <a:effectLst>
              <a:prstShdw prst="shdw14" dist="35921" dir="2700000">
                <a:scrgbClr r="0" g="0" b="0">
                  <a:alpha val="50000"/>
                </a:scrgbClr>
              </a:prstShdw>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56616" rtlCol="0" anchor="ctr">
              <a:normAutofit/>
            </a:bodyPr>
            <a:lstStyle/>
            <a:p>
              <a:pPr>
                <a:spcBef>
                  <a:spcPct val="0"/>
                </a:spcBef>
                <a:spcAft>
                  <a:spcPct val="0"/>
                </a:spcAft>
              </a:pPr>
              <a:r>
                <a:rPr lang="en-IN">
                  <a:solidFill>
                    <a:srgbClr val="000000"/>
                  </a:solidFill>
                  <a:latin typeface="Roboto Light" panose="02000000000000000000" pitchFamily="2" charset="0"/>
                </a:rPr>
                <a:t>Time: 20s</a:t>
              </a:r>
            </a:p>
          </p:txBody>
        </p:sp>
        <p:sp>
          <p:nvSpPr>
            <p:cNvPr id="13" name="vss_light">
              <a:extLst>
                <a:ext uri="{FF2B5EF4-FFF2-40B4-BE49-F238E27FC236}">
                  <a16:creationId xmlns:a16="http://schemas.microsoft.com/office/drawing/2014/main" id="{F9670F75-8976-D79B-D2B0-41793FA6EDA9}"/>
                </a:ext>
              </a:extLst>
            </p:cNvPr>
            <p:cNvSpPr/>
            <p:nvPr/>
          </p:nvSpPr>
          <p:spPr>
            <a:xfrm>
              <a:off x="10772322" y="6454322"/>
              <a:ext cx="210456" cy="210456"/>
            </a:xfrm>
            <a:prstGeom prst="ellipse">
              <a:avLst/>
            </a:prstGeom>
            <a:solidFill>
              <a:srgbClr val="FF000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1">
              <a:noAutofit/>
            </a:bodyPr>
            <a:lstStyle/>
            <a:p>
              <a:pPr>
                <a:spcBef>
                  <a:spcPct val="0"/>
                </a:spcBef>
                <a:spcAft>
                  <a:spcPct val="0"/>
                </a:spcAft>
              </a:pPr>
              <a:endParaRPr lang="en-IN" sz="1800">
                <a:solidFill>
                  <a:srgbClr val="FFFFFF"/>
                </a:solidFill>
                <a:latin typeface="Calibri" panose="020F0502020204030204" pitchFamily="34" charset="0"/>
              </a:endParaRPr>
            </a:p>
          </p:txBody>
        </p:sp>
      </p:grpSp>
      <p:sp>
        <p:nvSpPr>
          <p:cNvPr id="15" name="VotesStatusExplanation0">
            <a:extLst>
              <a:ext uri="{FF2B5EF4-FFF2-40B4-BE49-F238E27FC236}">
                <a16:creationId xmlns:a16="http://schemas.microsoft.com/office/drawing/2014/main" id="{76ACD22C-810F-C4BA-4580-A47E695DBDDB}"/>
              </a:ext>
            </a:extLst>
          </p:cNvPr>
          <p:cNvSpPr txBox="1"/>
          <p:nvPr/>
        </p:nvSpPr>
        <p:spPr>
          <a:xfrm>
            <a:off x="8887968" y="253746"/>
            <a:ext cx="3060192" cy="27432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203200" rIns="203200" rtlCol="0" anchor="ctr" anchorCtr="1">
            <a:normAutofit/>
          </a:bodyPr>
          <a:lstStyle/>
          <a:p>
            <a:pPr algn="ctr">
              <a:lnSpc>
                <a:spcPct val="150000"/>
              </a:lnSpc>
            </a:pPr>
            <a:r>
              <a:rPr lang="en-US" sz="2400" i="1">
                <a:solidFill>
                  <a:srgbClr val="3F4D65"/>
                </a:solidFill>
                <a:latin typeface="Roboto Light" panose="02000000000000000000" pitchFamily="2" charset="0"/>
              </a:rPr>
              <a:t>The question will open when you start your session and slideshow.</a:t>
            </a:r>
            <a:endParaRPr lang="en-IN" sz="2400" i="1">
              <a:solidFill>
                <a:srgbClr val="3F4D65"/>
              </a:solidFill>
              <a:latin typeface="Roboto Light" panose="02000000000000000000" pitchFamily="2" charset="0"/>
            </a:endParaRPr>
          </a:p>
        </p:txBody>
      </p:sp>
      <p:graphicFrame>
        <p:nvGraphicFramePr>
          <p:cNvPr id="19" name="ExplanationsTable_0_1_1">
            <a:extLst>
              <a:ext uri="{FF2B5EF4-FFF2-40B4-BE49-F238E27FC236}">
                <a16:creationId xmlns:a16="http://schemas.microsoft.com/office/drawing/2014/main" id="{6FADE7B1-5381-FEA5-8553-60D773AD977D}"/>
              </a:ext>
            </a:extLst>
          </p:cNvPr>
          <p:cNvGraphicFramePr>
            <a:graphicFrameLocks noGrp="1"/>
          </p:cNvGraphicFramePr>
          <p:nvPr>
            <p:extLst>
              <p:ext uri="{D42A27DB-BD31-4B8C-83A1-F6EECF244321}">
                <p14:modId xmlns:p14="http://schemas.microsoft.com/office/powerpoint/2010/main" val="3468656219"/>
              </p:ext>
            </p:extLst>
          </p:nvPr>
        </p:nvGraphicFramePr>
        <p:xfrm>
          <a:off x="451104" y="5952744"/>
          <a:ext cx="11082526" cy="822960"/>
        </p:xfrm>
        <a:graphic>
          <a:graphicData uri="http://schemas.openxmlformats.org/drawingml/2006/table">
            <a:tbl>
              <a:tblPr bandRow="1">
                <a:tableStyleId>{2D5ABB26-0587-4C30-8999-92F81FD0307C}</a:tableStyleId>
              </a:tblPr>
              <a:tblGrid>
                <a:gridCol w="997428">
                  <a:extLst>
                    <a:ext uri="{9D8B030D-6E8A-4147-A177-3AD203B41FA5}">
                      <a16:colId xmlns:a16="http://schemas.microsoft.com/office/drawing/2014/main" val="2437535054"/>
                    </a:ext>
                  </a:extLst>
                </a:gridCol>
                <a:gridCol w="10085098">
                  <a:extLst>
                    <a:ext uri="{9D8B030D-6E8A-4147-A177-3AD203B41FA5}">
                      <a16:colId xmlns:a16="http://schemas.microsoft.com/office/drawing/2014/main" val="3077937004"/>
                    </a:ext>
                  </a:extLst>
                </a:gridCol>
              </a:tblGrid>
              <a:tr h="411480">
                <a:tc>
                  <a:txBody>
                    <a:bodyPr/>
                    <a:lstStyle/>
                    <a:p>
                      <a:pPr algn="l">
                        <a:lnSpc>
                          <a:spcPct val="100000"/>
                        </a:lnSpc>
                        <a:spcBef>
                          <a:spcPct val="0"/>
                        </a:spcBef>
                        <a:spcAft>
                          <a:spcPct val="0"/>
                        </a:spcAft>
                        <a:buClr>
                          <a:srgbClr val="000000"/>
                        </a:buClr>
                      </a:pPr>
                      <a:r>
                        <a:rPr lang="en-IN" sz="1600" b="0" i="0" u="none" baseline="0">
                          <a:solidFill>
                            <a:srgbClr val="47525D"/>
                          </a:solidFill>
                          <a:latin typeface="Roboto Medium" panose="02000000000000000000" pitchFamily="2" charset="0"/>
                        </a:rPr>
                        <a:t>Internet</a:t>
                      </a:r>
                    </a:p>
                  </a:txBody>
                  <a:tcPr marL="0" anchor="ctr"/>
                </a:tc>
                <a:tc>
                  <a:txBody>
                    <a:bodyPr/>
                    <a:lstStyle/>
                    <a:p>
                      <a:pPr algn="l">
                        <a:lnSpc>
                          <a:spcPct val="100000"/>
                        </a:lnSpc>
                        <a:spcBef>
                          <a:spcPct val="0"/>
                        </a:spcBef>
                        <a:spcAft>
                          <a:spcPct val="0"/>
                        </a:spcAft>
                        <a:buClr>
                          <a:srgbClr val="000000"/>
                        </a:buClr>
                      </a:pPr>
                      <a:r>
                        <a:rPr lang="en-US" sz="1600" b="0" i="0" u="none" baseline="0">
                          <a:solidFill>
                            <a:srgbClr val="47525D"/>
                          </a:solidFill>
                          <a:latin typeface="Roboto Light" panose="02000000000000000000" pitchFamily="2" charset="0"/>
                        </a:rPr>
                        <a:t>"Description of message sending methods"</a:t>
                      </a:r>
                      <a:endParaRPr lang="en-IN" sz="1600" b="0" i="0" u="none" baseline="0">
                        <a:solidFill>
                          <a:srgbClr val="47525D"/>
                        </a:solidFill>
                        <a:latin typeface="Roboto Light" panose="02000000000000000000" pitchFamily="2" charset="0"/>
                      </a:endParaRPr>
                    </a:p>
                  </a:txBody>
                  <a:tcPr anchor="ctr"/>
                </a:tc>
                <a:extLst>
                  <a:ext uri="{0D108BD9-81ED-4DB2-BD59-A6C34878D82A}">
                    <a16:rowId xmlns:a16="http://schemas.microsoft.com/office/drawing/2014/main" val="2358736132"/>
                  </a:ext>
                </a:extLst>
              </a:tr>
              <a:tr h="411480">
                <a:tc>
                  <a:txBody>
                    <a:bodyPr/>
                    <a:lstStyle/>
                    <a:p>
                      <a:pPr algn="l">
                        <a:lnSpc>
                          <a:spcPct val="100000"/>
                        </a:lnSpc>
                        <a:spcBef>
                          <a:spcPct val="0"/>
                        </a:spcBef>
                        <a:spcAft>
                          <a:spcPct val="0"/>
                        </a:spcAft>
                        <a:buClr>
                          <a:srgbClr val="000000"/>
                        </a:buClr>
                      </a:pPr>
                      <a:r>
                        <a:rPr lang="en-IN" sz="1600" b="0" i="0" u="none" baseline="0">
                          <a:solidFill>
                            <a:srgbClr val="47525D"/>
                          </a:solidFill>
                          <a:latin typeface="Roboto Medium" panose="02000000000000000000" pitchFamily="2" charset="0"/>
                        </a:rPr>
                        <a:t>TXT</a:t>
                      </a:r>
                    </a:p>
                  </a:txBody>
                  <a:tcPr marL="0" anchor="ctr"/>
                </a:tc>
                <a:tc>
                  <a:txBody>
                    <a:bodyPr/>
                    <a:lstStyle/>
                    <a:p>
                      <a:pPr algn="l">
                        <a:lnSpc>
                          <a:spcPct val="100000"/>
                        </a:lnSpc>
                        <a:spcBef>
                          <a:spcPct val="0"/>
                        </a:spcBef>
                        <a:spcAft>
                          <a:spcPct val="0"/>
                        </a:spcAft>
                        <a:buClr>
                          <a:srgbClr val="000000"/>
                        </a:buClr>
                      </a:pPr>
                      <a:r>
                        <a:rPr lang="en-US" sz="1600" b="0" i="0" u="none" baseline="0">
                          <a:solidFill>
                            <a:srgbClr val="47525D"/>
                          </a:solidFill>
                          <a:latin typeface="Roboto Light" panose="02000000000000000000" pitchFamily="2" charset="0"/>
                        </a:rPr>
                        <a:t>"It will be inserted after you've started a session"</a:t>
                      </a:r>
                      <a:endParaRPr lang="en-IN" sz="1600" b="0" i="0" u="none" baseline="0">
                        <a:solidFill>
                          <a:srgbClr val="47525D"/>
                        </a:solidFill>
                        <a:latin typeface="Roboto Light" panose="02000000000000000000" pitchFamily="2" charset="0"/>
                      </a:endParaRPr>
                    </a:p>
                  </a:txBody>
                  <a:tcPr anchor="ctr"/>
                </a:tc>
                <a:extLst>
                  <a:ext uri="{0D108BD9-81ED-4DB2-BD59-A6C34878D82A}">
                    <a16:rowId xmlns:a16="http://schemas.microsoft.com/office/drawing/2014/main" val="510220716"/>
                  </a:ext>
                </a:extLst>
              </a:tr>
            </a:tbl>
          </a:graphicData>
        </a:graphic>
      </p:graphicFrame>
      <p:sp>
        <p:nvSpPr>
          <p:cNvPr id="20" name="VoteExplanationOverlay">
            <a:extLst>
              <a:ext uri="{FF2B5EF4-FFF2-40B4-BE49-F238E27FC236}">
                <a16:creationId xmlns:a16="http://schemas.microsoft.com/office/drawing/2014/main" id="{8DF773E0-E969-3DCB-0871-BD114FFBAEC9}"/>
              </a:ext>
            </a:extLst>
          </p:cNvPr>
          <p:cNvSpPr txBox="1"/>
          <p:nvPr/>
        </p:nvSpPr>
        <p:spPr>
          <a:xfrm>
            <a:off x="444500" y="5943600"/>
            <a:ext cx="11074400" cy="8128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406400" rIns="406400" rtlCol="0" anchor="ctr" anchorCtr="1">
            <a:normAutofit/>
          </a:bodyPr>
          <a:lstStyle/>
          <a:p>
            <a:pPr algn="ctr"/>
            <a:r>
              <a:rPr lang="en-US" sz="2000" i="1">
                <a:solidFill>
                  <a:srgbClr val="3F4D65"/>
                </a:solidFill>
                <a:latin typeface="Roboto Light" panose="02000000000000000000" pitchFamily="2" charset="0"/>
              </a:rPr>
              <a:t>This presentation has been loaded without the Sendsteps add-in.</a:t>
            </a:r>
          </a:p>
          <a:p>
            <a:pPr algn="ctr"/>
            <a:r>
              <a:rPr lang="en-US" sz="2000" i="1">
                <a:solidFill>
                  <a:srgbClr val="3F4D65"/>
                </a:solidFill>
                <a:latin typeface="Roboto Light" panose="02000000000000000000" pitchFamily="2" charset="0"/>
              </a:rPr>
              <a:t>Want to download the add-in for free? Go to https://dashboard.sendsteps.com/.</a:t>
            </a:r>
            <a:endParaRPr lang="en-IN" sz="2000" i="1">
              <a:solidFill>
                <a:srgbClr val="3F4D65"/>
              </a:solidFill>
              <a:latin typeface="Roboto Light" panose="02000000000000000000" pitchFamily="2" charset="0"/>
            </a:endParaRPr>
          </a:p>
        </p:txBody>
      </p:sp>
    </p:spTree>
    <p:extLst>
      <p:ext uri="{BB962C8B-B14F-4D97-AF65-F5344CB8AC3E}">
        <p14:creationId xmlns:p14="http://schemas.microsoft.com/office/powerpoint/2010/main" val="2081448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42AB-BECB-4382-8FA2-11515BBC252A}"/>
              </a:ext>
            </a:extLst>
          </p:cNvPr>
          <p:cNvSpPr>
            <a:spLocks noGrp="1"/>
          </p:cNvSpPr>
          <p:nvPr>
            <p:ph type="title" idx="4294967295"/>
          </p:nvPr>
        </p:nvSpPr>
        <p:spPr>
          <a:xfrm>
            <a:off x="3130550" y="3133534"/>
            <a:ext cx="5930900" cy="590931"/>
          </a:xfrm>
        </p:spPr>
        <p:txBody>
          <a:bodyPr>
            <a:normAutofit fontScale="90000"/>
          </a:bodyPr>
          <a:lstStyle/>
          <a:p>
            <a:pPr algn="ctr"/>
            <a:r>
              <a:rPr lang="en-IN" dirty="0"/>
              <a:t>Artificial Intelligence</a:t>
            </a:r>
          </a:p>
        </p:txBody>
      </p:sp>
      <p:sp>
        <p:nvSpPr>
          <p:cNvPr id="3" name="Rectangle 2">
            <a:extLst>
              <a:ext uri="{FF2B5EF4-FFF2-40B4-BE49-F238E27FC236}">
                <a16:creationId xmlns:a16="http://schemas.microsoft.com/office/drawing/2014/main" id="{E11E0DB0-042B-4979-9CDD-7D5FB2D6019B}"/>
              </a:ext>
            </a:extLst>
          </p:cNvPr>
          <p:cNvSpPr/>
          <p:nvPr/>
        </p:nvSpPr>
        <p:spPr>
          <a:xfrm>
            <a:off x="0" y="6267069"/>
            <a:ext cx="12192000" cy="5909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431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t_v_RS_1_8_0_0_1_1_-1_0_[1]_0">
    <p:spTree>
      <p:nvGrpSpPr>
        <p:cNvPr id="1" name=""/>
        <p:cNvGrpSpPr/>
        <p:nvPr/>
      </p:nvGrpSpPr>
      <p:grpSpPr>
        <a:xfrm>
          <a:off x="0" y="0"/>
          <a:ext cx="0" cy="0"/>
          <a:chOff x="0" y="0"/>
          <a:chExt cx="0" cy="0"/>
        </a:xfrm>
      </p:grpSpPr>
      <p:pic>
        <p:nvPicPr>
          <p:cNvPr id="35" name="LAYOUT_BG_IMAGE_3">
            <a:extLst>
              <a:ext uri="{FF2B5EF4-FFF2-40B4-BE49-F238E27FC236}">
                <a16:creationId xmlns:a16="http://schemas.microsoft.com/office/drawing/2014/main" id="{F4AE2CB3-ABFC-F60E-7956-54A1E94F2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VoteExplanationBg_1">
            <a:extLst>
              <a:ext uri="{FF2B5EF4-FFF2-40B4-BE49-F238E27FC236}">
                <a16:creationId xmlns:a16="http://schemas.microsoft.com/office/drawing/2014/main" id="{DF928355-49B2-C94C-FE40-413B67D70D32}"/>
              </a:ext>
            </a:extLst>
          </p:cNvPr>
          <p:cNvSpPr txBox="1"/>
          <p:nvPr/>
        </p:nvSpPr>
        <p:spPr>
          <a:xfrm>
            <a:off x="0" y="5843015"/>
            <a:ext cx="12192000" cy="1014984"/>
          </a:xfrm>
          <a:prstGeom prst="rect">
            <a:avLst/>
          </a:prstGeom>
          <a:solidFill>
            <a:srgbClr val="F5F5F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2" name="st_v_RT_1_8_0_0_1_1_-1_0_[1]_0">
            <a:extLst>
              <a:ext uri="{FF2B5EF4-FFF2-40B4-BE49-F238E27FC236}">
                <a16:creationId xmlns:a16="http://schemas.microsoft.com/office/drawing/2014/main" id="{88F9A8BB-9B02-3092-67E3-ACFA5A54D3D9}"/>
              </a:ext>
            </a:extLst>
          </p:cNvPr>
          <p:cNvSpPr>
            <a:spLocks noGrp="1"/>
          </p:cNvSpPr>
          <p:nvPr>
            <p:ph type="title"/>
          </p:nvPr>
        </p:nvSpPr>
        <p:spPr>
          <a:xfrm>
            <a:off x="341376" y="315468"/>
            <a:ext cx="11509248" cy="1145286"/>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ctr" anchorCtr="0">
            <a:noAutofit/>
          </a:bodyPr>
          <a:lstStyle/>
          <a:p>
            <a:pPr>
              <a:buClr>
                <a:srgbClr val="000000"/>
              </a:buClr>
            </a:pPr>
            <a:r>
              <a:rPr lang="en-US" sz="2000" dirty="0">
                <a:solidFill>
                  <a:srgbClr val="47525D"/>
                </a:solidFill>
                <a:latin typeface="Roboto Slab" pitchFamily="2" charset="0"/>
              </a:rPr>
              <a:t>Your academic center has been funded as part of a Precision Medicine grant. You are in the process of integrating genomic data with phenotypical data you have archived derived from your electronic health record. The primary goal of your data analytics team is to find “undiscovered meaningful patterns” in the data. If you utilize machine learning for your inquiry what type of approach will you most likely use?</a:t>
            </a:r>
            <a:endParaRPr lang="en-IN" sz="2000" dirty="0">
              <a:solidFill>
                <a:srgbClr val="47525D"/>
              </a:solidFill>
              <a:latin typeface="Roboto Slab" pitchFamily="2" charset="0"/>
            </a:endParaRPr>
          </a:p>
        </p:txBody>
      </p:sp>
      <p:grpSp>
        <p:nvGrpSpPr>
          <p:cNvPr id="25" name="rg_group_1">
            <a:extLst>
              <a:ext uri="{FF2B5EF4-FFF2-40B4-BE49-F238E27FC236}">
                <a16:creationId xmlns:a16="http://schemas.microsoft.com/office/drawing/2014/main" id="{967F634B-2E60-A5CB-9D3F-AADF07E2FFE0}"/>
              </a:ext>
            </a:extLst>
          </p:cNvPr>
          <p:cNvGrpSpPr/>
          <p:nvPr/>
        </p:nvGrpSpPr>
        <p:grpSpPr>
          <a:xfrm>
            <a:off x="622300" y="1689100"/>
            <a:ext cx="10883900" cy="3898900"/>
            <a:chOff x="622300" y="1689100"/>
            <a:chExt cx="10883900" cy="3898900"/>
          </a:xfrm>
        </p:grpSpPr>
        <p:sp>
          <p:nvSpPr>
            <p:cNvPr id="6" name="rg_background_1">
              <a:extLst>
                <a:ext uri="{FF2B5EF4-FFF2-40B4-BE49-F238E27FC236}">
                  <a16:creationId xmlns:a16="http://schemas.microsoft.com/office/drawing/2014/main" id="{074E2C80-A0E4-22F1-97A5-4DEAD18AFFFF}"/>
                </a:ext>
              </a:extLst>
            </p:cNvPr>
            <p:cNvSpPr txBox="1"/>
            <p:nvPr/>
          </p:nvSpPr>
          <p:spPr>
            <a:xfrm>
              <a:off x="622300" y="1689100"/>
              <a:ext cx="10883900" cy="3898900"/>
            </a:xfrm>
            <a:prstGeom prst="rect">
              <a:avLst/>
            </a:prstGeom>
            <a:noFill/>
          </p:spPr>
          <p:txBody>
            <a:bodyPr vert="horz" rtlCol="0">
              <a:spAutoFit/>
            </a:bodyPr>
            <a:lstStyle/>
            <a:p>
              <a:endParaRPr lang="en-IN"/>
            </a:p>
          </p:txBody>
        </p:sp>
        <p:sp>
          <p:nvSpPr>
            <p:cNvPr id="7" name="rg_axis_1">
              <a:extLst>
                <a:ext uri="{FF2B5EF4-FFF2-40B4-BE49-F238E27FC236}">
                  <a16:creationId xmlns:a16="http://schemas.microsoft.com/office/drawing/2014/main" id="{FBFFEE8C-D5CC-7EFF-566D-3F8EA5AA028B}"/>
                </a:ext>
              </a:extLst>
            </p:cNvPr>
            <p:cNvSpPr txBox="1"/>
            <p:nvPr/>
          </p:nvSpPr>
          <p:spPr>
            <a:xfrm>
              <a:off x="3731260" y="1727200"/>
              <a:ext cx="12700" cy="3822700"/>
            </a:xfrm>
            <a:prstGeom prst="rect">
              <a:avLst/>
            </a:prstGeom>
            <a:solidFill>
              <a:srgbClr val="000001">
                <a:alpha val="0"/>
              </a:srgbClr>
            </a:solidFill>
          </p:spPr>
          <p:txBody>
            <a:bodyPr vert="horz" wrap="square" rtlCol="0" anchor="t" anchorCtr="0">
              <a:normAutofit/>
            </a:bodyPr>
            <a:lstStyle/>
            <a:p>
              <a:endParaRPr lang="en-IN"/>
            </a:p>
          </p:txBody>
        </p:sp>
        <p:sp>
          <p:nvSpPr>
            <p:cNvPr id="8" name="rg_axisBullet_0_1">
              <a:extLst>
                <a:ext uri="{FF2B5EF4-FFF2-40B4-BE49-F238E27FC236}">
                  <a16:creationId xmlns:a16="http://schemas.microsoft.com/office/drawing/2014/main" id="{1C7B7EB1-C6A8-8424-ADE4-3626B53F2788}"/>
                </a:ext>
              </a:extLst>
            </p:cNvPr>
            <p:cNvSpPr txBox="1"/>
            <p:nvPr/>
          </p:nvSpPr>
          <p:spPr>
            <a:xfrm>
              <a:off x="698500" y="1765300"/>
              <a:ext cx="381000" cy="879475"/>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A.</a:t>
              </a:r>
            </a:p>
          </p:txBody>
        </p:sp>
        <p:sp>
          <p:nvSpPr>
            <p:cNvPr id="9" name="rg_axisBullet_1_1">
              <a:extLst>
                <a:ext uri="{FF2B5EF4-FFF2-40B4-BE49-F238E27FC236}">
                  <a16:creationId xmlns:a16="http://schemas.microsoft.com/office/drawing/2014/main" id="{C71021EB-6F5D-C982-9FBD-09F36141511F}"/>
                </a:ext>
              </a:extLst>
            </p:cNvPr>
            <p:cNvSpPr txBox="1"/>
            <p:nvPr/>
          </p:nvSpPr>
          <p:spPr>
            <a:xfrm>
              <a:off x="698500" y="2720975"/>
              <a:ext cx="381000" cy="879475"/>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B.</a:t>
              </a:r>
            </a:p>
          </p:txBody>
        </p:sp>
        <p:sp>
          <p:nvSpPr>
            <p:cNvPr id="10" name="rg_axisBullet_2_1">
              <a:extLst>
                <a:ext uri="{FF2B5EF4-FFF2-40B4-BE49-F238E27FC236}">
                  <a16:creationId xmlns:a16="http://schemas.microsoft.com/office/drawing/2014/main" id="{4D887646-223A-7D64-B09F-CC8B5DAEF943}"/>
                </a:ext>
              </a:extLst>
            </p:cNvPr>
            <p:cNvSpPr txBox="1"/>
            <p:nvPr/>
          </p:nvSpPr>
          <p:spPr>
            <a:xfrm>
              <a:off x="698500" y="3676650"/>
              <a:ext cx="381000" cy="879475"/>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C.</a:t>
              </a:r>
            </a:p>
          </p:txBody>
        </p:sp>
        <p:sp>
          <p:nvSpPr>
            <p:cNvPr id="11" name="rg_axisBullet_3_1">
              <a:extLst>
                <a:ext uri="{FF2B5EF4-FFF2-40B4-BE49-F238E27FC236}">
                  <a16:creationId xmlns:a16="http://schemas.microsoft.com/office/drawing/2014/main" id="{AED6A022-C972-FEF4-B7D8-908A3350C183}"/>
                </a:ext>
              </a:extLst>
            </p:cNvPr>
            <p:cNvSpPr txBox="1"/>
            <p:nvPr/>
          </p:nvSpPr>
          <p:spPr>
            <a:xfrm>
              <a:off x="698500" y="4632325"/>
              <a:ext cx="381000" cy="879475"/>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D.</a:t>
              </a:r>
            </a:p>
          </p:txBody>
        </p:sp>
        <p:sp>
          <p:nvSpPr>
            <p:cNvPr id="12" name="rg_axisLabel_0_1">
              <a:extLst>
                <a:ext uri="{FF2B5EF4-FFF2-40B4-BE49-F238E27FC236}">
                  <a16:creationId xmlns:a16="http://schemas.microsoft.com/office/drawing/2014/main" id="{5F1F0E8D-BB1B-E425-3FA1-8A40CCCE296B}"/>
                </a:ext>
              </a:extLst>
            </p:cNvPr>
            <p:cNvSpPr txBox="1"/>
            <p:nvPr/>
          </p:nvSpPr>
          <p:spPr>
            <a:xfrm>
              <a:off x="1155700" y="1765300"/>
              <a:ext cx="2489200" cy="8763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2000">
                  <a:solidFill>
                    <a:srgbClr val="47525D"/>
                  </a:solidFill>
                  <a:latin typeface="Roboto Light" panose="02000000000000000000" pitchFamily="2" charset="0"/>
                </a:rPr>
                <a:t>Classification</a:t>
              </a:r>
            </a:p>
          </p:txBody>
        </p:sp>
        <p:sp>
          <p:nvSpPr>
            <p:cNvPr id="13" name="rg_axisLabel_1_1">
              <a:extLst>
                <a:ext uri="{FF2B5EF4-FFF2-40B4-BE49-F238E27FC236}">
                  <a16:creationId xmlns:a16="http://schemas.microsoft.com/office/drawing/2014/main" id="{B2BF22D0-0902-0965-110C-0DEEC79A6F5F}"/>
                </a:ext>
              </a:extLst>
            </p:cNvPr>
            <p:cNvSpPr txBox="1"/>
            <p:nvPr/>
          </p:nvSpPr>
          <p:spPr>
            <a:xfrm>
              <a:off x="1155700" y="2717800"/>
              <a:ext cx="2489200" cy="8763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2000">
                  <a:solidFill>
                    <a:srgbClr val="47525D"/>
                  </a:solidFill>
                  <a:latin typeface="Roboto Light" panose="02000000000000000000" pitchFamily="2" charset="0"/>
                </a:rPr>
                <a:t>Regression</a:t>
              </a:r>
            </a:p>
          </p:txBody>
        </p:sp>
        <p:sp>
          <p:nvSpPr>
            <p:cNvPr id="14" name="rg_axisLabel_2_1">
              <a:extLst>
                <a:ext uri="{FF2B5EF4-FFF2-40B4-BE49-F238E27FC236}">
                  <a16:creationId xmlns:a16="http://schemas.microsoft.com/office/drawing/2014/main" id="{0B2E525B-F537-C5CE-1878-838ACF05BD7A}"/>
                </a:ext>
              </a:extLst>
            </p:cNvPr>
            <p:cNvSpPr txBox="1"/>
            <p:nvPr/>
          </p:nvSpPr>
          <p:spPr>
            <a:xfrm>
              <a:off x="1155700" y="3670300"/>
              <a:ext cx="2489200" cy="8763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2000">
                  <a:solidFill>
                    <a:srgbClr val="47525D"/>
                  </a:solidFill>
                  <a:latin typeface="Roboto Light" panose="02000000000000000000" pitchFamily="2" charset="0"/>
                </a:rPr>
                <a:t>Clustering</a:t>
              </a:r>
            </a:p>
          </p:txBody>
        </p:sp>
        <p:sp>
          <p:nvSpPr>
            <p:cNvPr id="15" name="rg_axisLabel_3_1">
              <a:extLst>
                <a:ext uri="{FF2B5EF4-FFF2-40B4-BE49-F238E27FC236}">
                  <a16:creationId xmlns:a16="http://schemas.microsoft.com/office/drawing/2014/main" id="{65D28372-43EC-A034-A0FC-38D9AC2DD2AA}"/>
                </a:ext>
              </a:extLst>
            </p:cNvPr>
            <p:cNvSpPr txBox="1"/>
            <p:nvPr/>
          </p:nvSpPr>
          <p:spPr>
            <a:xfrm>
              <a:off x="1155700" y="4622800"/>
              <a:ext cx="2489200" cy="8763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2000">
                  <a:solidFill>
                    <a:srgbClr val="47525D"/>
                  </a:solidFill>
                  <a:latin typeface="Roboto Light" panose="02000000000000000000" pitchFamily="2" charset="0"/>
                </a:rPr>
                <a:t>Anomaly Detection</a:t>
              </a:r>
            </a:p>
          </p:txBody>
        </p:sp>
        <p:sp>
          <p:nvSpPr>
            <p:cNvPr id="17" name="rg_bar_0_1">
              <a:extLst>
                <a:ext uri="{FF2B5EF4-FFF2-40B4-BE49-F238E27FC236}">
                  <a16:creationId xmlns:a16="http://schemas.microsoft.com/office/drawing/2014/main" id="{0C3EEDB5-DD8D-B67B-01AB-2CAA43E42C41}"/>
                </a:ext>
              </a:extLst>
            </p:cNvPr>
            <p:cNvSpPr txBox="1"/>
            <p:nvPr/>
          </p:nvSpPr>
          <p:spPr>
            <a:xfrm>
              <a:off x="3733800" y="2014538"/>
              <a:ext cx="1654175" cy="381000"/>
            </a:xfrm>
            <a:prstGeom prst="roundRect">
              <a:avLst/>
            </a:prstGeom>
            <a:solidFill>
              <a:srgbClr val="E44A25"/>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18" name="rg_bar_1_1">
              <a:extLst>
                <a:ext uri="{FF2B5EF4-FFF2-40B4-BE49-F238E27FC236}">
                  <a16:creationId xmlns:a16="http://schemas.microsoft.com/office/drawing/2014/main" id="{543CC908-DFEC-CEE5-2386-07123D40C9E3}"/>
                </a:ext>
              </a:extLst>
            </p:cNvPr>
            <p:cNvSpPr txBox="1"/>
            <p:nvPr/>
          </p:nvSpPr>
          <p:spPr>
            <a:xfrm>
              <a:off x="3733800" y="2970213"/>
              <a:ext cx="3308350" cy="381000"/>
            </a:xfrm>
            <a:prstGeom prst="roundRect">
              <a:avLst/>
            </a:prstGeom>
            <a:solidFill>
              <a:srgbClr val="E44A25"/>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19" name="rg_bar_2_1">
              <a:extLst>
                <a:ext uri="{FF2B5EF4-FFF2-40B4-BE49-F238E27FC236}">
                  <a16:creationId xmlns:a16="http://schemas.microsoft.com/office/drawing/2014/main" id="{3101814C-8DB8-7715-6B03-5214958DF26E}"/>
                </a:ext>
              </a:extLst>
            </p:cNvPr>
            <p:cNvSpPr txBox="1"/>
            <p:nvPr/>
          </p:nvSpPr>
          <p:spPr>
            <a:xfrm>
              <a:off x="3733800" y="3925888"/>
              <a:ext cx="4962525" cy="381000"/>
            </a:xfrm>
            <a:prstGeom prst="roundRect">
              <a:avLst/>
            </a:prstGeom>
            <a:solidFill>
              <a:srgbClr val="2DAD83"/>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20" name="rg_bar_3_1">
              <a:extLst>
                <a:ext uri="{FF2B5EF4-FFF2-40B4-BE49-F238E27FC236}">
                  <a16:creationId xmlns:a16="http://schemas.microsoft.com/office/drawing/2014/main" id="{62ADFDE6-8BBF-A292-AA41-C9BF4BB1B576}"/>
                </a:ext>
              </a:extLst>
            </p:cNvPr>
            <p:cNvSpPr txBox="1"/>
            <p:nvPr/>
          </p:nvSpPr>
          <p:spPr>
            <a:xfrm>
              <a:off x="3733800" y="4881563"/>
              <a:ext cx="6616700" cy="381000"/>
            </a:xfrm>
            <a:prstGeom prst="roundRect">
              <a:avLst/>
            </a:prstGeom>
            <a:solidFill>
              <a:srgbClr val="E44A25"/>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21" name="rg_barLabel_0_1">
              <a:extLst>
                <a:ext uri="{FF2B5EF4-FFF2-40B4-BE49-F238E27FC236}">
                  <a16:creationId xmlns:a16="http://schemas.microsoft.com/office/drawing/2014/main" id="{D773DF15-3F0D-DC12-D112-A9E13D8515ED}"/>
                </a:ext>
              </a:extLst>
            </p:cNvPr>
            <p:cNvSpPr txBox="1"/>
            <p:nvPr/>
          </p:nvSpPr>
          <p:spPr>
            <a:xfrm>
              <a:off x="5461000" y="20066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25.0%</a:t>
              </a:r>
            </a:p>
          </p:txBody>
        </p:sp>
        <p:sp>
          <p:nvSpPr>
            <p:cNvPr id="22" name="rg_barLabel_1_1">
              <a:extLst>
                <a:ext uri="{FF2B5EF4-FFF2-40B4-BE49-F238E27FC236}">
                  <a16:creationId xmlns:a16="http://schemas.microsoft.com/office/drawing/2014/main" id="{F57183EB-AD4D-D781-586D-487895990445}"/>
                </a:ext>
              </a:extLst>
            </p:cNvPr>
            <p:cNvSpPr txBox="1"/>
            <p:nvPr/>
          </p:nvSpPr>
          <p:spPr>
            <a:xfrm>
              <a:off x="7112000" y="29591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50.0%</a:t>
              </a:r>
            </a:p>
          </p:txBody>
        </p:sp>
        <p:sp>
          <p:nvSpPr>
            <p:cNvPr id="23" name="rg_barLabel_2_1">
              <a:extLst>
                <a:ext uri="{FF2B5EF4-FFF2-40B4-BE49-F238E27FC236}">
                  <a16:creationId xmlns:a16="http://schemas.microsoft.com/office/drawing/2014/main" id="{0CE1359F-DCA1-A79B-2AC1-E45DA097009C}"/>
                </a:ext>
              </a:extLst>
            </p:cNvPr>
            <p:cNvSpPr txBox="1"/>
            <p:nvPr/>
          </p:nvSpPr>
          <p:spPr>
            <a:xfrm>
              <a:off x="8763000" y="39243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75.0%</a:t>
              </a:r>
            </a:p>
          </p:txBody>
        </p:sp>
        <p:sp>
          <p:nvSpPr>
            <p:cNvPr id="24" name="rg_barLabel_3_1">
              <a:extLst>
                <a:ext uri="{FF2B5EF4-FFF2-40B4-BE49-F238E27FC236}">
                  <a16:creationId xmlns:a16="http://schemas.microsoft.com/office/drawing/2014/main" id="{2B4C1578-84B4-93AE-23B2-B4BA0C879E48}"/>
                </a:ext>
              </a:extLst>
            </p:cNvPr>
            <p:cNvSpPr txBox="1"/>
            <p:nvPr/>
          </p:nvSpPr>
          <p:spPr>
            <a:xfrm>
              <a:off x="10426700" y="48768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100.0%</a:t>
              </a:r>
            </a:p>
          </p:txBody>
        </p:sp>
      </p:grpSp>
      <p:sp>
        <p:nvSpPr>
          <p:cNvPr id="27" name="qw_webObj_0_1_500">
            <a:extLst>
              <a:ext uri="{FF2B5EF4-FFF2-40B4-BE49-F238E27FC236}">
                <a16:creationId xmlns:a16="http://schemas.microsoft.com/office/drawing/2014/main" id="{F66C28FF-895D-2D57-09C2-A1F38BCA48CA}"/>
              </a:ext>
            </a:extLst>
          </p:cNvPr>
          <p:cNvSpPr txBox="1"/>
          <p:nvPr/>
        </p:nvSpPr>
        <p:spPr>
          <a:xfrm>
            <a:off x="622300" y="1689100"/>
            <a:ext cx="10883900" cy="3898900"/>
          </a:xfrm>
          <a:prstGeom prst="rect">
            <a:avLst/>
          </a:prstGeom>
          <a:noFill/>
          <a:ln w="0" cap="flat" cmpd="sng" algn="ctr">
            <a:solidFill>
              <a:srgbClr val="FFFFFF">
                <a:alpha val="1000"/>
              </a:srgbClr>
            </a:solidFill>
            <a:prstDash val="solid"/>
            <a:round/>
            <a:headEnd type="none" w="med" len="med"/>
            <a:tailEnd type="none" w="med" len="med"/>
          </a:ln>
          <a:extLst>
            <a:ext uri="{909E8E84-426E-40DD-AFC4-6F175D3DCCD1}">
              <a14:hiddenFill xmlns:a14="http://schemas.microsoft.com/office/drawing/2010/main">
                <a:solidFill>
                  <a:srgbClr val="000000">
                    <a:alpha val="0"/>
                  </a:srgbClr>
                </a:solidFill>
              </a14:hiddenFill>
            </a:ext>
          </a:extLst>
        </p:spPr>
        <p:txBody>
          <a:bodyPr vert="horz" wrap="square" rtlCol="0" anchor="t" anchorCtr="0">
            <a:normAutofit/>
          </a:bodyPr>
          <a:lstStyle/>
          <a:p>
            <a:endParaRPr lang="en-IN"/>
          </a:p>
        </p:txBody>
      </p:sp>
      <p:grpSp>
        <p:nvGrpSpPr>
          <p:cNvPr id="31" name="vss_group_1">
            <a:extLst>
              <a:ext uri="{FF2B5EF4-FFF2-40B4-BE49-F238E27FC236}">
                <a16:creationId xmlns:a16="http://schemas.microsoft.com/office/drawing/2014/main" id="{AA3E3C17-E993-FE79-223A-C86246F6C36D}"/>
              </a:ext>
            </a:extLst>
          </p:cNvPr>
          <p:cNvGrpSpPr/>
          <p:nvPr/>
        </p:nvGrpSpPr>
        <p:grpSpPr>
          <a:xfrm>
            <a:off x="10704576" y="6377940"/>
            <a:ext cx="1402080" cy="370332"/>
            <a:chOff x="10185400" y="6375400"/>
            <a:chExt cx="1905000" cy="368300"/>
          </a:xfrm>
        </p:grpSpPr>
        <p:sp>
          <p:nvSpPr>
            <p:cNvPr id="29" name="vss_text_0">
              <a:extLst>
                <a:ext uri="{FF2B5EF4-FFF2-40B4-BE49-F238E27FC236}">
                  <a16:creationId xmlns:a16="http://schemas.microsoft.com/office/drawing/2014/main" id="{273D3FBE-6BA5-7F29-3677-A9BF86A3EFB0}"/>
                </a:ext>
              </a:extLst>
            </p:cNvPr>
            <p:cNvSpPr/>
            <p:nvPr/>
          </p:nvSpPr>
          <p:spPr>
            <a:xfrm>
              <a:off x="10185400" y="6375400"/>
              <a:ext cx="1905000" cy="368300"/>
            </a:xfrm>
            <a:prstGeom prst="roundRect">
              <a:avLst/>
            </a:prstGeom>
            <a:noFill/>
            <a:ln w="12700" cap="flat" cmpd="sng" algn="ctr">
              <a:noFill/>
              <a:prstDash val="solid"/>
              <a:miter lim="800000"/>
            </a:ln>
            <a:effectLst>
              <a:prstShdw prst="shdw14" dist="35921" dir="2700000">
                <a:scrgbClr r="0" g="0" b="0">
                  <a:alpha val="50000"/>
                </a:scrgbClr>
              </a:prstShdw>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56616" rtlCol="0" anchor="ctr">
              <a:normAutofit/>
            </a:bodyPr>
            <a:lstStyle/>
            <a:p>
              <a:pPr>
                <a:spcBef>
                  <a:spcPct val="0"/>
                </a:spcBef>
                <a:spcAft>
                  <a:spcPct val="0"/>
                </a:spcAft>
              </a:pPr>
              <a:r>
                <a:rPr lang="en-IN">
                  <a:solidFill>
                    <a:srgbClr val="000000"/>
                  </a:solidFill>
                  <a:latin typeface="Roboto Light" panose="02000000000000000000" pitchFamily="2" charset="0"/>
                </a:rPr>
                <a:t>Closed</a:t>
              </a:r>
            </a:p>
          </p:txBody>
        </p:sp>
        <p:sp>
          <p:nvSpPr>
            <p:cNvPr id="30" name="vss_light">
              <a:extLst>
                <a:ext uri="{FF2B5EF4-FFF2-40B4-BE49-F238E27FC236}">
                  <a16:creationId xmlns:a16="http://schemas.microsoft.com/office/drawing/2014/main" id="{E694F111-C182-B1FB-4C9F-535DDA857462}"/>
                </a:ext>
              </a:extLst>
            </p:cNvPr>
            <p:cNvSpPr/>
            <p:nvPr/>
          </p:nvSpPr>
          <p:spPr>
            <a:xfrm>
              <a:off x="10264322" y="6454322"/>
              <a:ext cx="210456" cy="210456"/>
            </a:xfrm>
            <a:prstGeom prst="ellipse">
              <a:avLst/>
            </a:prstGeom>
            <a:solidFill>
              <a:srgbClr val="FF000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1">
              <a:noAutofit/>
            </a:bodyPr>
            <a:lstStyle/>
            <a:p>
              <a:pPr>
                <a:spcBef>
                  <a:spcPct val="0"/>
                </a:spcBef>
                <a:spcAft>
                  <a:spcPct val="0"/>
                </a:spcAft>
              </a:pPr>
              <a:endParaRPr lang="en-IN" sz="1800">
                <a:solidFill>
                  <a:srgbClr val="FFFFFF"/>
                </a:solidFill>
                <a:latin typeface="Calibri" panose="020F0502020204030204" pitchFamily="34" charset="0"/>
              </a:endParaRPr>
            </a:p>
          </p:txBody>
        </p:sp>
      </p:grpSp>
      <p:sp>
        <p:nvSpPr>
          <p:cNvPr id="28" name="ResultsGraphExplanation0">
            <a:extLst>
              <a:ext uri="{FF2B5EF4-FFF2-40B4-BE49-F238E27FC236}">
                <a16:creationId xmlns:a16="http://schemas.microsoft.com/office/drawing/2014/main" id="{19793762-15C6-0871-54C7-4BAAB118F785}"/>
              </a:ext>
            </a:extLst>
          </p:cNvPr>
          <p:cNvSpPr txBox="1"/>
          <p:nvPr/>
        </p:nvSpPr>
        <p:spPr>
          <a:xfrm>
            <a:off x="8887968" y="253746"/>
            <a:ext cx="3060192" cy="27432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203200" rIns="203200" rtlCol="0" anchor="ctr" anchorCtr="1">
            <a:normAutofit/>
          </a:bodyPr>
          <a:lstStyle/>
          <a:p>
            <a:pPr algn="ctr">
              <a:lnSpc>
                <a:spcPct val="150000"/>
              </a:lnSpc>
            </a:pPr>
            <a:r>
              <a:rPr lang="en-US" sz="1600" i="1">
                <a:solidFill>
                  <a:srgbClr val="3F4D65"/>
                </a:solidFill>
                <a:latin typeface="Roboto Light" panose="02000000000000000000" pitchFamily="2" charset="0"/>
              </a:rPr>
              <a:t>We will set these example results to zero once you've started your session and your slide show.</a:t>
            </a:r>
          </a:p>
          <a:p>
            <a:pPr algn="ctr">
              <a:lnSpc>
                <a:spcPct val="150000"/>
              </a:lnSpc>
            </a:pPr>
            <a:r>
              <a:rPr lang="en-US" sz="1600" i="1">
                <a:solidFill>
                  <a:srgbClr val="3F4D65"/>
                </a:solidFill>
                <a:latin typeface="Roboto Light" panose="02000000000000000000" pitchFamily="2" charset="0"/>
              </a:rPr>
              <a:t>In the meantime, feel free to change the looks of your results (e.g. the colors).</a:t>
            </a:r>
            <a:endParaRPr lang="en-IN" sz="1600" i="1">
              <a:solidFill>
                <a:srgbClr val="3F4D65"/>
              </a:solidFill>
              <a:latin typeface="Roboto Light" panose="02000000000000000000" pitchFamily="2" charset="0"/>
            </a:endParaRPr>
          </a:p>
        </p:txBody>
      </p:sp>
    </p:spTree>
    <p:extLst>
      <p:ext uri="{BB962C8B-B14F-4D97-AF65-F5344CB8AC3E}">
        <p14:creationId xmlns:p14="http://schemas.microsoft.com/office/powerpoint/2010/main" val="113293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name="st_v_VS_1_10_0_1_-1_20_3_1_[3]">
    <p:spTree>
      <p:nvGrpSpPr>
        <p:cNvPr id="1" name=""/>
        <p:cNvGrpSpPr/>
        <p:nvPr/>
      </p:nvGrpSpPr>
      <p:grpSpPr>
        <a:xfrm>
          <a:off x="0" y="0"/>
          <a:ext cx="0" cy="0"/>
          <a:chOff x="0" y="0"/>
          <a:chExt cx="0" cy="0"/>
        </a:xfrm>
      </p:grpSpPr>
      <p:pic>
        <p:nvPicPr>
          <p:cNvPr id="23" name="LAYOUT_BG_IMAGE_3">
            <a:extLst>
              <a:ext uri="{FF2B5EF4-FFF2-40B4-BE49-F238E27FC236}">
                <a16:creationId xmlns:a16="http://schemas.microsoft.com/office/drawing/2014/main" id="{6D54B533-E137-7C54-B370-819F72D41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VoteExplanationBg_1">
            <a:extLst>
              <a:ext uri="{FF2B5EF4-FFF2-40B4-BE49-F238E27FC236}">
                <a16:creationId xmlns:a16="http://schemas.microsoft.com/office/drawing/2014/main" id="{78D5036A-AEA3-DB62-B1C3-8C0377283D04}"/>
              </a:ext>
            </a:extLst>
          </p:cNvPr>
          <p:cNvSpPr txBox="1"/>
          <p:nvPr/>
        </p:nvSpPr>
        <p:spPr>
          <a:xfrm>
            <a:off x="0" y="5843015"/>
            <a:ext cx="12192000" cy="1014984"/>
          </a:xfrm>
          <a:prstGeom prst="rect">
            <a:avLst/>
          </a:prstGeom>
          <a:solidFill>
            <a:srgbClr val="F5F5F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2" name="st_v_VT_1_10_0_1_-1_20_3_1_[3]">
            <a:extLst>
              <a:ext uri="{FF2B5EF4-FFF2-40B4-BE49-F238E27FC236}">
                <a16:creationId xmlns:a16="http://schemas.microsoft.com/office/drawing/2014/main" id="{61EDD3DB-7845-63BB-AEBB-BF422E92FD1B}"/>
              </a:ext>
            </a:extLst>
          </p:cNvPr>
          <p:cNvSpPr>
            <a:spLocks noGrp="1"/>
          </p:cNvSpPr>
          <p:nvPr>
            <p:ph type="title"/>
          </p:nvPr>
        </p:nvSpPr>
        <p:spPr>
          <a:xfrm>
            <a:off x="341376" y="315468"/>
            <a:ext cx="11509248" cy="1145286"/>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ctr" anchorCtr="0">
            <a:noAutofit/>
          </a:bodyPr>
          <a:lstStyle/>
          <a:p>
            <a:pPr>
              <a:buClr>
                <a:srgbClr val="000000"/>
              </a:buClr>
            </a:pPr>
            <a:r>
              <a:rPr lang="en-US" sz="2400" dirty="0">
                <a:solidFill>
                  <a:srgbClr val="47525D"/>
                </a:solidFill>
                <a:latin typeface="Roboto Slab" pitchFamily="2" charset="0"/>
              </a:rPr>
              <a:t>Suppose you are working on stock market prediction, and you would like to predict the price of a particular stock tomorrow (measured in dollars). You want to use a learning algorithm for this.</a:t>
            </a:r>
            <a:endParaRPr lang="en-IN" sz="2400" dirty="0">
              <a:solidFill>
                <a:srgbClr val="47525D"/>
              </a:solidFill>
              <a:latin typeface="Roboto Slab" pitchFamily="2" charset="0"/>
            </a:endParaRPr>
          </a:p>
        </p:txBody>
      </p:sp>
      <p:sp>
        <p:nvSpPr>
          <p:cNvPr id="3" name="VoteChoices">
            <a:extLst>
              <a:ext uri="{FF2B5EF4-FFF2-40B4-BE49-F238E27FC236}">
                <a16:creationId xmlns:a16="http://schemas.microsoft.com/office/drawing/2014/main" id="{DE41F5FE-8A93-E8C6-C01A-8FBA6AA04749}"/>
              </a:ext>
            </a:extLst>
          </p:cNvPr>
          <p:cNvSpPr>
            <a:spLocks noGrp="1"/>
          </p:cNvSpPr>
          <p:nvPr>
            <p:ph type="body" idx="13"/>
          </p:nvPr>
        </p:nvSpPr>
        <p:spPr>
          <a:xfrm>
            <a:off x="633984" y="1865376"/>
            <a:ext cx="11228832" cy="3744468"/>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t" anchorCtr="0">
            <a:normAutofit/>
          </a:bodyPr>
          <a:lstStyle/>
          <a:p>
            <a:pPr marL="514350" indent="-514350">
              <a:lnSpc>
                <a:spcPct val="150000"/>
              </a:lnSpc>
              <a:spcBef>
                <a:spcPts val="0"/>
              </a:spcBef>
              <a:buClr>
                <a:srgbClr val="0095FF"/>
              </a:buClr>
              <a:buSzPct val="100000"/>
              <a:buAutoNum type="alphaUcPeriod"/>
            </a:pPr>
            <a:r>
              <a:rPr lang="en-IN" sz="3200">
                <a:solidFill>
                  <a:srgbClr val="47525D"/>
                </a:solidFill>
                <a:latin typeface="Roboto Light" panose="02000000000000000000" pitchFamily="2" charset="0"/>
              </a:rPr>
              <a:t>Regression</a:t>
            </a:r>
          </a:p>
          <a:p>
            <a:pPr marL="514350" indent="-514350">
              <a:lnSpc>
                <a:spcPct val="150000"/>
              </a:lnSpc>
              <a:spcBef>
                <a:spcPts val="0"/>
              </a:spcBef>
              <a:buClr>
                <a:srgbClr val="0095FF"/>
              </a:buClr>
              <a:buSzPct val="100000"/>
              <a:buAutoNum type="alphaUcPeriod"/>
            </a:pPr>
            <a:r>
              <a:rPr lang="en-IN" sz="3200">
                <a:solidFill>
                  <a:srgbClr val="47525D"/>
                </a:solidFill>
                <a:latin typeface="Roboto Light" panose="02000000000000000000" pitchFamily="2" charset="0"/>
              </a:rPr>
              <a:t>Classification</a:t>
            </a:r>
          </a:p>
          <a:p>
            <a:pPr marL="514350" indent="-514350">
              <a:lnSpc>
                <a:spcPct val="150000"/>
              </a:lnSpc>
              <a:spcBef>
                <a:spcPts val="0"/>
              </a:spcBef>
              <a:buClr>
                <a:srgbClr val="0095FF"/>
              </a:buClr>
              <a:buSzPct val="100000"/>
              <a:buAutoNum type="alphaUcPeriod"/>
            </a:pPr>
            <a:r>
              <a:rPr lang="en-IN" sz="3200">
                <a:solidFill>
                  <a:srgbClr val="47525D"/>
                </a:solidFill>
                <a:latin typeface="Roboto Light" panose="02000000000000000000" pitchFamily="2" charset="0"/>
              </a:rPr>
              <a:t>Clustering</a:t>
            </a:r>
          </a:p>
          <a:p>
            <a:pPr marL="514350" indent="-514350">
              <a:lnSpc>
                <a:spcPct val="150000"/>
              </a:lnSpc>
              <a:spcBef>
                <a:spcPts val="0"/>
              </a:spcBef>
              <a:buClr>
                <a:srgbClr val="0095FF"/>
              </a:buClr>
              <a:buSzPct val="100000"/>
              <a:buAutoNum type="alphaUcPeriod"/>
            </a:pPr>
            <a:endParaRPr lang="en-IN" sz="3200">
              <a:solidFill>
                <a:srgbClr val="47525D"/>
              </a:solidFill>
              <a:latin typeface="Roboto Light" panose="02000000000000000000" pitchFamily="2" charset="0"/>
            </a:endParaRPr>
          </a:p>
        </p:txBody>
      </p:sp>
      <p:grpSp>
        <p:nvGrpSpPr>
          <p:cNvPr id="7" name="VotesCounterGroup">
            <a:extLst>
              <a:ext uri="{FF2B5EF4-FFF2-40B4-BE49-F238E27FC236}">
                <a16:creationId xmlns:a16="http://schemas.microsoft.com/office/drawing/2014/main" id="{1F5243D9-54C4-743D-25FC-1AC17060677D}"/>
              </a:ext>
            </a:extLst>
          </p:cNvPr>
          <p:cNvGrpSpPr/>
          <p:nvPr/>
        </p:nvGrpSpPr>
        <p:grpSpPr>
          <a:xfrm>
            <a:off x="9865766" y="5993892"/>
            <a:ext cx="841248" cy="291465"/>
            <a:chOff x="9375648" y="6110478"/>
            <a:chExt cx="841248" cy="222885"/>
          </a:xfrm>
        </p:grpSpPr>
        <p:pic>
          <p:nvPicPr>
            <p:cNvPr id="5" name="counter_icon">
              <a:extLst>
                <a:ext uri="{FF2B5EF4-FFF2-40B4-BE49-F238E27FC236}">
                  <a16:creationId xmlns:a16="http://schemas.microsoft.com/office/drawing/2014/main" id="{C7E0325C-0A38-5CB6-76DD-BB3214A48E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97440" y="6113907"/>
              <a:ext cx="219456" cy="219456"/>
            </a:xfrm>
            <a:prstGeom prst="rect">
              <a:avLst/>
            </a:prstGeom>
          </p:spPr>
        </p:pic>
        <p:sp>
          <p:nvSpPr>
            <p:cNvPr id="6" name="counter_text">
              <a:extLst>
                <a:ext uri="{FF2B5EF4-FFF2-40B4-BE49-F238E27FC236}">
                  <a16:creationId xmlns:a16="http://schemas.microsoft.com/office/drawing/2014/main" id="{27402B38-5AD6-04DC-0881-B23DFCB835E8}"/>
                </a:ext>
              </a:extLst>
            </p:cNvPr>
            <p:cNvSpPr txBox="1"/>
            <p:nvPr/>
          </p:nvSpPr>
          <p:spPr>
            <a:xfrm>
              <a:off x="9375648" y="6110478"/>
              <a:ext cx="597408" cy="215444"/>
            </a:xfrm>
            <a:prstGeom prst="rect">
              <a:avLst/>
            </a:prstGeom>
            <a:solidFill>
              <a:srgbClr val="F1F1F1">
                <a:alpha val="0"/>
              </a:srgbClr>
            </a:solidFill>
          </p:spPr>
          <p:txBody>
            <a:bodyPr vert="horz" wrap="square" lIns="0" tIns="0" rIns="33020" bIns="0" rtlCol="0" anchor="ctr" anchorCtr="0">
              <a:normAutofit/>
            </a:bodyPr>
            <a:lstStyle/>
            <a:p>
              <a:pPr algn="r"/>
              <a:r>
                <a:rPr lang="en-IN" sz="1600">
                  <a:solidFill>
                    <a:srgbClr val="0095FF"/>
                  </a:solidFill>
                  <a:latin typeface="Roboto Slab" pitchFamily="2" charset="0"/>
                </a:rPr>
                <a:t>0</a:t>
              </a:r>
            </a:p>
          </p:txBody>
        </p:sp>
      </p:grpSp>
      <p:grpSp>
        <p:nvGrpSpPr>
          <p:cNvPr id="11" name="ParticipantsCounterGroup">
            <a:extLst>
              <a:ext uri="{FF2B5EF4-FFF2-40B4-BE49-F238E27FC236}">
                <a16:creationId xmlns:a16="http://schemas.microsoft.com/office/drawing/2014/main" id="{1F00CEFE-DF56-0168-DC07-4D884A9C8623}"/>
              </a:ext>
            </a:extLst>
          </p:cNvPr>
          <p:cNvGrpSpPr/>
          <p:nvPr/>
        </p:nvGrpSpPr>
        <p:grpSpPr>
          <a:xfrm>
            <a:off x="10753344" y="6000750"/>
            <a:ext cx="841249" cy="240030"/>
            <a:chOff x="10753344" y="6000750"/>
            <a:chExt cx="841249" cy="240030"/>
          </a:xfrm>
        </p:grpSpPr>
        <p:pic>
          <p:nvPicPr>
            <p:cNvPr id="9" name="counter_icon">
              <a:extLst>
                <a:ext uri="{FF2B5EF4-FFF2-40B4-BE49-F238E27FC236}">
                  <a16:creationId xmlns:a16="http://schemas.microsoft.com/office/drawing/2014/main" id="{33B659DC-6BAB-A0A7-3933-6865962DF1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75137" y="6021324"/>
              <a:ext cx="219456" cy="219456"/>
            </a:xfrm>
            <a:prstGeom prst="rect">
              <a:avLst/>
            </a:prstGeom>
          </p:spPr>
        </p:pic>
        <p:sp>
          <p:nvSpPr>
            <p:cNvPr id="10" name="counter_text">
              <a:extLst>
                <a:ext uri="{FF2B5EF4-FFF2-40B4-BE49-F238E27FC236}">
                  <a16:creationId xmlns:a16="http://schemas.microsoft.com/office/drawing/2014/main" id="{902304F7-47A6-24C3-5F7E-9ABBC002B6DC}"/>
                </a:ext>
              </a:extLst>
            </p:cNvPr>
            <p:cNvSpPr txBox="1"/>
            <p:nvPr/>
          </p:nvSpPr>
          <p:spPr>
            <a:xfrm>
              <a:off x="10753344" y="6000750"/>
              <a:ext cx="597408" cy="215444"/>
            </a:xfrm>
            <a:prstGeom prst="rect">
              <a:avLst/>
            </a:prstGeom>
            <a:solidFill>
              <a:srgbClr val="F1F1F1">
                <a:alpha val="0"/>
              </a:srgbClr>
            </a:solidFill>
          </p:spPr>
          <p:txBody>
            <a:bodyPr vert="horz" wrap="square" lIns="0" tIns="0" rIns="33020" bIns="0" rtlCol="0" anchor="ctr" anchorCtr="0">
              <a:noAutofit/>
            </a:bodyPr>
            <a:lstStyle/>
            <a:p>
              <a:pPr algn="r"/>
              <a:r>
                <a:rPr lang="en-IN" sz="1600">
                  <a:solidFill>
                    <a:srgbClr val="0095FF"/>
                  </a:solidFill>
                  <a:latin typeface="Roboto Slab" pitchFamily="2" charset="0"/>
                </a:rPr>
                <a:t>0</a:t>
              </a:r>
            </a:p>
          </p:txBody>
        </p:sp>
      </p:grpSp>
      <p:grpSp>
        <p:nvGrpSpPr>
          <p:cNvPr id="14" name="vss_group_1">
            <a:extLst>
              <a:ext uri="{FF2B5EF4-FFF2-40B4-BE49-F238E27FC236}">
                <a16:creationId xmlns:a16="http://schemas.microsoft.com/office/drawing/2014/main" id="{D4D459A5-6F29-DB11-2829-AF6940A63E14}"/>
              </a:ext>
            </a:extLst>
          </p:cNvPr>
          <p:cNvGrpSpPr/>
          <p:nvPr/>
        </p:nvGrpSpPr>
        <p:grpSpPr>
          <a:xfrm>
            <a:off x="10704576" y="6377940"/>
            <a:ext cx="1402080" cy="370332"/>
            <a:chOff x="10693400" y="6375400"/>
            <a:chExt cx="1397000" cy="368300"/>
          </a:xfrm>
        </p:grpSpPr>
        <p:sp>
          <p:nvSpPr>
            <p:cNvPr id="12" name="vss_text_0">
              <a:extLst>
                <a:ext uri="{FF2B5EF4-FFF2-40B4-BE49-F238E27FC236}">
                  <a16:creationId xmlns:a16="http://schemas.microsoft.com/office/drawing/2014/main" id="{BE50AD4A-03D7-664B-38B4-90B61F39C769}"/>
                </a:ext>
              </a:extLst>
            </p:cNvPr>
            <p:cNvSpPr/>
            <p:nvPr/>
          </p:nvSpPr>
          <p:spPr>
            <a:xfrm>
              <a:off x="10693400" y="6375400"/>
              <a:ext cx="1397000" cy="368300"/>
            </a:xfrm>
            <a:prstGeom prst="roundRect">
              <a:avLst/>
            </a:prstGeom>
            <a:noFill/>
            <a:ln w="12700" cap="flat" cmpd="sng" algn="ctr">
              <a:noFill/>
              <a:prstDash val="solid"/>
              <a:miter lim="800000"/>
            </a:ln>
            <a:effectLst>
              <a:prstShdw prst="shdw14" dist="35921" dir="2700000">
                <a:scrgbClr r="0" g="0" b="0">
                  <a:alpha val="50000"/>
                </a:scrgbClr>
              </a:prstShdw>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56616" rtlCol="0" anchor="ctr">
              <a:normAutofit/>
            </a:bodyPr>
            <a:lstStyle/>
            <a:p>
              <a:pPr>
                <a:spcBef>
                  <a:spcPct val="0"/>
                </a:spcBef>
                <a:spcAft>
                  <a:spcPct val="0"/>
                </a:spcAft>
              </a:pPr>
              <a:r>
                <a:rPr lang="en-IN">
                  <a:solidFill>
                    <a:srgbClr val="000000"/>
                  </a:solidFill>
                  <a:latin typeface="Roboto Light" panose="02000000000000000000" pitchFamily="2" charset="0"/>
                </a:rPr>
                <a:t>Time: 20s</a:t>
              </a:r>
            </a:p>
          </p:txBody>
        </p:sp>
        <p:sp>
          <p:nvSpPr>
            <p:cNvPr id="13" name="vss_light">
              <a:extLst>
                <a:ext uri="{FF2B5EF4-FFF2-40B4-BE49-F238E27FC236}">
                  <a16:creationId xmlns:a16="http://schemas.microsoft.com/office/drawing/2014/main" id="{4898317D-5F7C-FA1F-D845-27334AE874DF}"/>
                </a:ext>
              </a:extLst>
            </p:cNvPr>
            <p:cNvSpPr/>
            <p:nvPr/>
          </p:nvSpPr>
          <p:spPr>
            <a:xfrm>
              <a:off x="10772322" y="6454322"/>
              <a:ext cx="210456" cy="210456"/>
            </a:xfrm>
            <a:prstGeom prst="ellipse">
              <a:avLst/>
            </a:prstGeom>
            <a:solidFill>
              <a:srgbClr val="FF000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1">
              <a:noAutofit/>
            </a:bodyPr>
            <a:lstStyle/>
            <a:p>
              <a:pPr>
                <a:spcBef>
                  <a:spcPct val="0"/>
                </a:spcBef>
                <a:spcAft>
                  <a:spcPct val="0"/>
                </a:spcAft>
              </a:pPr>
              <a:endParaRPr lang="en-IN" sz="1800">
                <a:solidFill>
                  <a:srgbClr val="FFFFFF"/>
                </a:solidFill>
                <a:latin typeface="Calibri" panose="020F0502020204030204" pitchFamily="34" charset="0"/>
              </a:endParaRPr>
            </a:p>
          </p:txBody>
        </p:sp>
      </p:grpSp>
      <p:sp>
        <p:nvSpPr>
          <p:cNvPr id="15" name="VotesStatusExplanation0">
            <a:extLst>
              <a:ext uri="{FF2B5EF4-FFF2-40B4-BE49-F238E27FC236}">
                <a16:creationId xmlns:a16="http://schemas.microsoft.com/office/drawing/2014/main" id="{36F7178A-65A6-DC77-95C8-943BBD0CAD9B}"/>
              </a:ext>
            </a:extLst>
          </p:cNvPr>
          <p:cNvSpPr txBox="1"/>
          <p:nvPr/>
        </p:nvSpPr>
        <p:spPr>
          <a:xfrm>
            <a:off x="8887968" y="253746"/>
            <a:ext cx="3060192" cy="27432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203200" rIns="203200" rtlCol="0" anchor="ctr" anchorCtr="1">
            <a:normAutofit/>
          </a:bodyPr>
          <a:lstStyle/>
          <a:p>
            <a:pPr algn="ctr">
              <a:lnSpc>
                <a:spcPct val="150000"/>
              </a:lnSpc>
            </a:pPr>
            <a:r>
              <a:rPr lang="en-US" sz="2400" i="1">
                <a:solidFill>
                  <a:srgbClr val="3F4D65"/>
                </a:solidFill>
                <a:latin typeface="Roboto Light" panose="02000000000000000000" pitchFamily="2" charset="0"/>
              </a:rPr>
              <a:t>The question will open when you start your session and slideshow.</a:t>
            </a:r>
            <a:endParaRPr lang="en-IN" sz="2400" i="1">
              <a:solidFill>
                <a:srgbClr val="3F4D65"/>
              </a:solidFill>
              <a:latin typeface="Roboto Light" panose="02000000000000000000" pitchFamily="2" charset="0"/>
            </a:endParaRPr>
          </a:p>
        </p:txBody>
      </p:sp>
      <p:graphicFrame>
        <p:nvGraphicFramePr>
          <p:cNvPr id="19" name="ExplanationsTable_0_1_1">
            <a:extLst>
              <a:ext uri="{FF2B5EF4-FFF2-40B4-BE49-F238E27FC236}">
                <a16:creationId xmlns:a16="http://schemas.microsoft.com/office/drawing/2014/main" id="{8CF54ACF-144F-2BA3-B64E-973685296D80}"/>
              </a:ext>
            </a:extLst>
          </p:cNvPr>
          <p:cNvGraphicFramePr>
            <a:graphicFrameLocks noGrp="1"/>
          </p:cNvGraphicFramePr>
          <p:nvPr>
            <p:extLst>
              <p:ext uri="{D42A27DB-BD31-4B8C-83A1-F6EECF244321}">
                <p14:modId xmlns:p14="http://schemas.microsoft.com/office/powerpoint/2010/main" val="106651543"/>
              </p:ext>
            </p:extLst>
          </p:nvPr>
        </p:nvGraphicFramePr>
        <p:xfrm>
          <a:off x="451104" y="5952744"/>
          <a:ext cx="11082526" cy="822960"/>
        </p:xfrm>
        <a:graphic>
          <a:graphicData uri="http://schemas.openxmlformats.org/drawingml/2006/table">
            <a:tbl>
              <a:tblPr bandRow="1">
                <a:tableStyleId>{2D5ABB26-0587-4C30-8999-92F81FD0307C}</a:tableStyleId>
              </a:tblPr>
              <a:tblGrid>
                <a:gridCol w="997428">
                  <a:extLst>
                    <a:ext uri="{9D8B030D-6E8A-4147-A177-3AD203B41FA5}">
                      <a16:colId xmlns:a16="http://schemas.microsoft.com/office/drawing/2014/main" val="2360134941"/>
                    </a:ext>
                  </a:extLst>
                </a:gridCol>
                <a:gridCol w="10085098">
                  <a:extLst>
                    <a:ext uri="{9D8B030D-6E8A-4147-A177-3AD203B41FA5}">
                      <a16:colId xmlns:a16="http://schemas.microsoft.com/office/drawing/2014/main" val="355951274"/>
                    </a:ext>
                  </a:extLst>
                </a:gridCol>
              </a:tblGrid>
              <a:tr h="411480">
                <a:tc>
                  <a:txBody>
                    <a:bodyPr/>
                    <a:lstStyle/>
                    <a:p>
                      <a:pPr algn="l">
                        <a:lnSpc>
                          <a:spcPct val="100000"/>
                        </a:lnSpc>
                        <a:spcBef>
                          <a:spcPct val="0"/>
                        </a:spcBef>
                        <a:spcAft>
                          <a:spcPct val="0"/>
                        </a:spcAft>
                        <a:buClr>
                          <a:srgbClr val="000000"/>
                        </a:buClr>
                      </a:pPr>
                      <a:r>
                        <a:rPr lang="en-IN" sz="1600" b="0" i="0" u="none" baseline="0">
                          <a:solidFill>
                            <a:srgbClr val="47525D"/>
                          </a:solidFill>
                          <a:latin typeface="Roboto Medium" panose="02000000000000000000" pitchFamily="2" charset="0"/>
                        </a:rPr>
                        <a:t>Internet</a:t>
                      </a:r>
                    </a:p>
                  </a:txBody>
                  <a:tcPr marL="0" anchor="ctr"/>
                </a:tc>
                <a:tc>
                  <a:txBody>
                    <a:bodyPr/>
                    <a:lstStyle/>
                    <a:p>
                      <a:pPr algn="l">
                        <a:lnSpc>
                          <a:spcPct val="100000"/>
                        </a:lnSpc>
                        <a:spcBef>
                          <a:spcPct val="0"/>
                        </a:spcBef>
                        <a:spcAft>
                          <a:spcPct val="0"/>
                        </a:spcAft>
                        <a:buClr>
                          <a:srgbClr val="000000"/>
                        </a:buClr>
                      </a:pPr>
                      <a:r>
                        <a:rPr lang="en-US" sz="1600" b="0" i="0" u="none" baseline="0">
                          <a:solidFill>
                            <a:srgbClr val="47525D"/>
                          </a:solidFill>
                          <a:latin typeface="Roboto Light" panose="02000000000000000000" pitchFamily="2" charset="0"/>
                        </a:rPr>
                        <a:t>"Description of message sending methods"</a:t>
                      </a:r>
                      <a:endParaRPr lang="en-IN" sz="1600" b="0" i="0" u="none" baseline="0">
                        <a:solidFill>
                          <a:srgbClr val="47525D"/>
                        </a:solidFill>
                        <a:latin typeface="Roboto Light" panose="02000000000000000000" pitchFamily="2" charset="0"/>
                      </a:endParaRPr>
                    </a:p>
                  </a:txBody>
                  <a:tcPr anchor="ctr"/>
                </a:tc>
                <a:extLst>
                  <a:ext uri="{0D108BD9-81ED-4DB2-BD59-A6C34878D82A}">
                    <a16:rowId xmlns:a16="http://schemas.microsoft.com/office/drawing/2014/main" val="2863864622"/>
                  </a:ext>
                </a:extLst>
              </a:tr>
              <a:tr h="411480">
                <a:tc>
                  <a:txBody>
                    <a:bodyPr/>
                    <a:lstStyle/>
                    <a:p>
                      <a:pPr algn="l">
                        <a:lnSpc>
                          <a:spcPct val="100000"/>
                        </a:lnSpc>
                        <a:spcBef>
                          <a:spcPct val="0"/>
                        </a:spcBef>
                        <a:spcAft>
                          <a:spcPct val="0"/>
                        </a:spcAft>
                        <a:buClr>
                          <a:srgbClr val="000000"/>
                        </a:buClr>
                      </a:pPr>
                      <a:r>
                        <a:rPr lang="en-IN" sz="1600" b="0" i="0" u="none" baseline="0">
                          <a:solidFill>
                            <a:srgbClr val="47525D"/>
                          </a:solidFill>
                          <a:latin typeface="Roboto Medium" panose="02000000000000000000" pitchFamily="2" charset="0"/>
                        </a:rPr>
                        <a:t>TXT</a:t>
                      </a:r>
                    </a:p>
                  </a:txBody>
                  <a:tcPr marL="0" anchor="ctr"/>
                </a:tc>
                <a:tc>
                  <a:txBody>
                    <a:bodyPr/>
                    <a:lstStyle/>
                    <a:p>
                      <a:pPr algn="l">
                        <a:lnSpc>
                          <a:spcPct val="100000"/>
                        </a:lnSpc>
                        <a:spcBef>
                          <a:spcPct val="0"/>
                        </a:spcBef>
                        <a:spcAft>
                          <a:spcPct val="0"/>
                        </a:spcAft>
                        <a:buClr>
                          <a:srgbClr val="000000"/>
                        </a:buClr>
                      </a:pPr>
                      <a:r>
                        <a:rPr lang="en-US" sz="1600" b="0" i="0" u="none" baseline="0">
                          <a:solidFill>
                            <a:srgbClr val="47525D"/>
                          </a:solidFill>
                          <a:latin typeface="Roboto Light" panose="02000000000000000000" pitchFamily="2" charset="0"/>
                        </a:rPr>
                        <a:t>"It will be inserted after you've started a session"</a:t>
                      </a:r>
                      <a:endParaRPr lang="en-IN" sz="1600" b="0" i="0" u="none" baseline="0">
                        <a:solidFill>
                          <a:srgbClr val="47525D"/>
                        </a:solidFill>
                        <a:latin typeface="Roboto Light" panose="02000000000000000000" pitchFamily="2" charset="0"/>
                      </a:endParaRPr>
                    </a:p>
                  </a:txBody>
                  <a:tcPr anchor="ctr"/>
                </a:tc>
                <a:extLst>
                  <a:ext uri="{0D108BD9-81ED-4DB2-BD59-A6C34878D82A}">
                    <a16:rowId xmlns:a16="http://schemas.microsoft.com/office/drawing/2014/main" val="957567855"/>
                  </a:ext>
                </a:extLst>
              </a:tr>
            </a:tbl>
          </a:graphicData>
        </a:graphic>
      </p:graphicFrame>
      <p:sp>
        <p:nvSpPr>
          <p:cNvPr id="20" name="VoteExplanationOverlay">
            <a:extLst>
              <a:ext uri="{FF2B5EF4-FFF2-40B4-BE49-F238E27FC236}">
                <a16:creationId xmlns:a16="http://schemas.microsoft.com/office/drawing/2014/main" id="{C5BF900C-1E37-AB48-6EE1-095195AD8CC2}"/>
              </a:ext>
            </a:extLst>
          </p:cNvPr>
          <p:cNvSpPr txBox="1"/>
          <p:nvPr/>
        </p:nvSpPr>
        <p:spPr>
          <a:xfrm>
            <a:off x="444500" y="5943600"/>
            <a:ext cx="11074400" cy="8128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406400" rIns="406400" rtlCol="0" anchor="ctr" anchorCtr="1">
            <a:normAutofit/>
          </a:bodyPr>
          <a:lstStyle/>
          <a:p>
            <a:pPr algn="ctr"/>
            <a:r>
              <a:rPr lang="en-US" sz="2000" i="1">
                <a:solidFill>
                  <a:srgbClr val="3F4D65"/>
                </a:solidFill>
                <a:latin typeface="Roboto Light" panose="02000000000000000000" pitchFamily="2" charset="0"/>
              </a:rPr>
              <a:t>This presentation has been loaded without the Sendsteps add-in.</a:t>
            </a:r>
          </a:p>
          <a:p>
            <a:pPr algn="ctr"/>
            <a:r>
              <a:rPr lang="en-US" sz="2000" i="1">
                <a:solidFill>
                  <a:srgbClr val="3F4D65"/>
                </a:solidFill>
                <a:latin typeface="Roboto Light" panose="02000000000000000000" pitchFamily="2" charset="0"/>
              </a:rPr>
              <a:t>Want to download the add-in for free? Go to https://dashboard.sendsteps.com/.</a:t>
            </a:r>
            <a:endParaRPr lang="en-IN" sz="2000" i="1">
              <a:solidFill>
                <a:srgbClr val="3F4D65"/>
              </a:solidFill>
              <a:latin typeface="Roboto Light" panose="02000000000000000000" pitchFamily="2" charset="0"/>
            </a:endParaRPr>
          </a:p>
        </p:txBody>
      </p:sp>
    </p:spTree>
    <p:extLst>
      <p:ext uri="{BB962C8B-B14F-4D97-AF65-F5344CB8AC3E}">
        <p14:creationId xmlns:p14="http://schemas.microsoft.com/office/powerpoint/2010/main" val="187305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t_v_RS_1_10_0_0_1_1_-1_0_[1]_0">
    <p:spTree>
      <p:nvGrpSpPr>
        <p:cNvPr id="1" name=""/>
        <p:cNvGrpSpPr/>
        <p:nvPr/>
      </p:nvGrpSpPr>
      <p:grpSpPr>
        <a:xfrm>
          <a:off x="0" y="0"/>
          <a:ext cx="0" cy="0"/>
          <a:chOff x="0" y="0"/>
          <a:chExt cx="0" cy="0"/>
        </a:xfrm>
      </p:grpSpPr>
      <p:pic>
        <p:nvPicPr>
          <p:cNvPr id="31" name="LAYOUT_BG_IMAGE_3">
            <a:extLst>
              <a:ext uri="{FF2B5EF4-FFF2-40B4-BE49-F238E27FC236}">
                <a16:creationId xmlns:a16="http://schemas.microsoft.com/office/drawing/2014/main" id="{E36604A3-0261-3D7B-C4F6-8A619F536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VoteExplanationBg_1">
            <a:extLst>
              <a:ext uri="{FF2B5EF4-FFF2-40B4-BE49-F238E27FC236}">
                <a16:creationId xmlns:a16="http://schemas.microsoft.com/office/drawing/2014/main" id="{6E14D09C-8E05-020C-9EC8-74A9F49BDA9B}"/>
              </a:ext>
            </a:extLst>
          </p:cNvPr>
          <p:cNvSpPr txBox="1"/>
          <p:nvPr/>
        </p:nvSpPr>
        <p:spPr>
          <a:xfrm>
            <a:off x="0" y="5843015"/>
            <a:ext cx="12192000" cy="1014984"/>
          </a:xfrm>
          <a:prstGeom prst="rect">
            <a:avLst/>
          </a:prstGeom>
          <a:solidFill>
            <a:srgbClr val="F5F5F5"/>
          </a:solidFill>
        </p:spPr>
        <p:txBody>
          <a:bodyPr vert="horz" wrap="square" lIns="91440" tIns="45720" rIns="91440" bIns="45720" rtlCol="0" anchor="ctr" anchorCtr="0">
            <a:normAutofit/>
          </a:bodyPr>
          <a:lstStyle/>
          <a:p>
            <a:pPr algn="ctr"/>
            <a:endParaRPr lang="en-IN" sz="1800">
              <a:solidFill>
                <a:srgbClr val="FFFFFF"/>
              </a:solidFill>
              <a:latin typeface="Calibri" panose="020F0502020204030204" pitchFamily="34" charset="0"/>
            </a:endParaRPr>
          </a:p>
        </p:txBody>
      </p:sp>
      <p:sp>
        <p:nvSpPr>
          <p:cNvPr id="2" name="st_v_RT_1_10_0_0_1_1_-1_0_[1]_0">
            <a:extLst>
              <a:ext uri="{FF2B5EF4-FFF2-40B4-BE49-F238E27FC236}">
                <a16:creationId xmlns:a16="http://schemas.microsoft.com/office/drawing/2014/main" id="{0A1F923C-76C1-D4B1-C281-329994011175}"/>
              </a:ext>
            </a:extLst>
          </p:cNvPr>
          <p:cNvSpPr>
            <a:spLocks noGrp="1"/>
          </p:cNvSpPr>
          <p:nvPr>
            <p:ph type="title"/>
          </p:nvPr>
        </p:nvSpPr>
        <p:spPr>
          <a:xfrm>
            <a:off x="341376" y="315468"/>
            <a:ext cx="11509248" cy="1145286"/>
          </a:xfrm>
          <a:noFill/>
          <a:extLst>
            <a:ext uri="{909E8E84-426E-40DD-AFC4-6F175D3DCCD1}">
              <a14:hiddenFill xmlns:a14="http://schemas.microsoft.com/office/drawing/2010/main">
                <a:solidFill>
                  <a:srgbClr val="FFFFFF">
                    <a:alpha val="0"/>
                  </a:srgbClr>
                </a:solidFill>
              </a14:hiddenFill>
            </a:ext>
          </a:extLst>
        </p:spPr>
        <p:txBody>
          <a:bodyPr wrap="square" lIns="91440" tIns="45720" rIns="91440" bIns="45720" anchor="ctr" anchorCtr="0">
            <a:noAutofit/>
          </a:bodyPr>
          <a:lstStyle/>
          <a:p>
            <a:pPr>
              <a:buClr>
                <a:srgbClr val="000000"/>
              </a:buClr>
            </a:pPr>
            <a:r>
              <a:rPr lang="en-US" sz="2400" dirty="0">
                <a:solidFill>
                  <a:srgbClr val="47525D"/>
                </a:solidFill>
                <a:latin typeface="Roboto Slab" pitchFamily="2" charset="0"/>
              </a:rPr>
              <a:t>Suppose you are working on stock market prediction, and you would like to predict the price of a particular stock tomorrow (measured in dollars). You want to use a learning algorithm for this.</a:t>
            </a:r>
            <a:endParaRPr lang="en-IN" sz="2400" dirty="0">
              <a:solidFill>
                <a:srgbClr val="47525D"/>
              </a:solidFill>
              <a:latin typeface="Roboto Slab" pitchFamily="2" charset="0"/>
            </a:endParaRPr>
          </a:p>
        </p:txBody>
      </p:sp>
      <p:grpSp>
        <p:nvGrpSpPr>
          <p:cNvPr id="21" name="rg_group_1">
            <a:extLst>
              <a:ext uri="{FF2B5EF4-FFF2-40B4-BE49-F238E27FC236}">
                <a16:creationId xmlns:a16="http://schemas.microsoft.com/office/drawing/2014/main" id="{14A76BC4-6916-6B5F-F497-782EA3E01B78}"/>
              </a:ext>
            </a:extLst>
          </p:cNvPr>
          <p:cNvGrpSpPr/>
          <p:nvPr/>
        </p:nvGrpSpPr>
        <p:grpSpPr>
          <a:xfrm>
            <a:off x="622300" y="1689100"/>
            <a:ext cx="10883900" cy="3898900"/>
            <a:chOff x="622300" y="1689100"/>
            <a:chExt cx="10883900" cy="3898900"/>
          </a:xfrm>
        </p:grpSpPr>
        <p:sp>
          <p:nvSpPr>
            <p:cNvPr id="6" name="rg_background_1">
              <a:extLst>
                <a:ext uri="{FF2B5EF4-FFF2-40B4-BE49-F238E27FC236}">
                  <a16:creationId xmlns:a16="http://schemas.microsoft.com/office/drawing/2014/main" id="{1E2FDCA3-C972-AD79-EAED-8A815AB752BB}"/>
                </a:ext>
              </a:extLst>
            </p:cNvPr>
            <p:cNvSpPr txBox="1"/>
            <p:nvPr/>
          </p:nvSpPr>
          <p:spPr>
            <a:xfrm>
              <a:off x="622300" y="1689100"/>
              <a:ext cx="10883900" cy="3898900"/>
            </a:xfrm>
            <a:prstGeom prst="rect">
              <a:avLst/>
            </a:prstGeom>
            <a:noFill/>
          </p:spPr>
          <p:txBody>
            <a:bodyPr vert="horz" rtlCol="0">
              <a:spAutoFit/>
            </a:bodyPr>
            <a:lstStyle/>
            <a:p>
              <a:endParaRPr lang="en-IN"/>
            </a:p>
          </p:txBody>
        </p:sp>
        <p:sp>
          <p:nvSpPr>
            <p:cNvPr id="7" name="rg_axis_1">
              <a:extLst>
                <a:ext uri="{FF2B5EF4-FFF2-40B4-BE49-F238E27FC236}">
                  <a16:creationId xmlns:a16="http://schemas.microsoft.com/office/drawing/2014/main" id="{58760522-0872-C50F-0B3B-B0B3F9B218F3}"/>
                </a:ext>
              </a:extLst>
            </p:cNvPr>
            <p:cNvSpPr txBox="1"/>
            <p:nvPr/>
          </p:nvSpPr>
          <p:spPr>
            <a:xfrm>
              <a:off x="3670300" y="1727200"/>
              <a:ext cx="12700" cy="3822700"/>
            </a:xfrm>
            <a:prstGeom prst="rect">
              <a:avLst/>
            </a:prstGeom>
            <a:solidFill>
              <a:srgbClr val="000001">
                <a:alpha val="0"/>
              </a:srgbClr>
            </a:solidFill>
          </p:spPr>
          <p:txBody>
            <a:bodyPr vert="horz" wrap="square" rtlCol="0" anchor="t" anchorCtr="0">
              <a:normAutofit/>
            </a:bodyPr>
            <a:lstStyle/>
            <a:p>
              <a:endParaRPr lang="en-IN"/>
            </a:p>
          </p:txBody>
        </p:sp>
        <p:sp>
          <p:nvSpPr>
            <p:cNvPr id="8" name="rg_axisBullet_0_1">
              <a:extLst>
                <a:ext uri="{FF2B5EF4-FFF2-40B4-BE49-F238E27FC236}">
                  <a16:creationId xmlns:a16="http://schemas.microsoft.com/office/drawing/2014/main" id="{C00E5B3A-8F15-A47D-4AC1-7F4F8D268429}"/>
                </a:ext>
              </a:extLst>
            </p:cNvPr>
            <p:cNvSpPr txBox="1"/>
            <p:nvPr/>
          </p:nvSpPr>
          <p:spPr>
            <a:xfrm>
              <a:off x="698500" y="1765300"/>
              <a:ext cx="381000" cy="1198033"/>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A.</a:t>
              </a:r>
            </a:p>
          </p:txBody>
        </p:sp>
        <p:sp>
          <p:nvSpPr>
            <p:cNvPr id="9" name="rg_axisBullet_1_1">
              <a:extLst>
                <a:ext uri="{FF2B5EF4-FFF2-40B4-BE49-F238E27FC236}">
                  <a16:creationId xmlns:a16="http://schemas.microsoft.com/office/drawing/2014/main" id="{B4E674ED-3451-15C4-12FB-ABE54326AF8E}"/>
                </a:ext>
              </a:extLst>
            </p:cNvPr>
            <p:cNvSpPr txBox="1"/>
            <p:nvPr/>
          </p:nvSpPr>
          <p:spPr>
            <a:xfrm>
              <a:off x="698500" y="3039533"/>
              <a:ext cx="381000" cy="1198033"/>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B.</a:t>
              </a:r>
            </a:p>
          </p:txBody>
        </p:sp>
        <p:sp>
          <p:nvSpPr>
            <p:cNvPr id="10" name="rg_axisBullet_2_1">
              <a:extLst>
                <a:ext uri="{FF2B5EF4-FFF2-40B4-BE49-F238E27FC236}">
                  <a16:creationId xmlns:a16="http://schemas.microsoft.com/office/drawing/2014/main" id="{25BADFFB-30CB-C6A5-14A4-9279EE2DFE67}"/>
                </a:ext>
              </a:extLst>
            </p:cNvPr>
            <p:cNvSpPr txBox="1"/>
            <p:nvPr/>
          </p:nvSpPr>
          <p:spPr>
            <a:xfrm>
              <a:off x="698500" y="4313767"/>
              <a:ext cx="381000" cy="1198033"/>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pPr algn="ctr"/>
              <a:r>
                <a:rPr lang="en-IN" sz="1500">
                  <a:solidFill>
                    <a:srgbClr val="0095FF"/>
                  </a:solidFill>
                  <a:latin typeface="Roboto Light" panose="02000000000000000000" pitchFamily="2" charset="0"/>
                </a:rPr>
                <a:t>C.</a:t>
              </a:r>
            </a:p>
          </p:txBody>
        </p:sp>
        <p:sp>
          <p:nvSpPr>
            <p:cNvPr id="11" name="rg_axisLabel_0_1">
              <a:extLst>
                <a:ext uri="{FF2B5EF4-FFF2-40B4-BE49-F238E27FC236}">
                  <a16:creationId xmlns:a16="http://schemas.microsoft.com/office/drawing/2014/main" id="{017D0105-4374-2DAF-1C74-566FDBD626C4}"/>
                </a:ext>
              </a:extLst>
            </p:cNvPr>
            <p:cNvSpPr txBox="1"/>
            <p:nvPr/>
          </p:nvSpPr>
          <p:spPr>
            <a:xfrm>
              <a:off x="1155700" y="1765300"/>
              <a:ext cx="2438400" cy="11938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2000">
                  <a:solidFill>
                    <a:srgbClr val="47525D"/>
                  </a:solidFill>
                  <a:latin typeface="Roboto Light" panose="02000000000000000000" pitchFamily="2" charset="0"/>
                </a:rPr>
                <a:t>Regression</a:t>
              </a:r>
            </a:p>
          </p:txBody>
        </p:sp>
        <p:sp>
          <p:nvSpPr>
            <p:cNvPr id="12" name="rg_axisLabel_1_1">
              <a:extLst>
                <a:ext uri="{FF2B5EF4-FFF2-40B4-BE49-F238E27FC236}">
                  <a16:creationId xmlns:a16="http://schemas.microsoft.com/office/drawing/2014/main" id="{90DB602A-5ACA-652B-6F33-1AD3284CD507}"/>
                </a:ext>
              </a:extLst>
            </p:cNvPr>
            <p:cNvSpPr txBox="1"/>
            <p:nvPr/>
          </p:nvSpPr>
          <p:spPr>
            <a:xfrm>
              <a:off x="1155700" y="3035300"/>
              <a:ext cx="2438400" cy="11938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2000">
                  <a:solidFill>
                    <a:srgbClr val="47525D"/>
                  </a:solidFill>
                  <a:latin typeface="Roboto Light" panose="02000000000000000000" pitchFamily="2" charset="0"/>
                </a:rPr>
                <a:t>Classification</a:t>
              </a:r>
            </a:p>
          </p:txBody>
        </p:sp>
        <p:sp>
          <p:nvSpPr>
            <p:cNvPr id="13" name="rg_axisLabel_2_1">
              <a:extLst>
                <a:ext uri="{FF2B5EF4-FFF2-40B4-BE49-F238E27FC236}">
                  <a16:creationId xmlns:a16="http://schemas.microsoft.com/office/drawing/2014/main" id="{70EC59E7-3DBE-3388-4B39-442DFBA3FAB5}"/>
                </a:ext>
              </a:extLst>
            </p:cNvPr>
            <p:cNvSpPr txBox="1"/>
            <p:nvPr/>
          </p:nvSpPr>
          <p:spPr>
            <a:xfrm>
              <a:off x="1155700" y="4305300"/>
              <a:ext cx="2438400" cy="11938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rmAutofit/>
            </a:bodyPr>
            <a:lstStyle/>
            <a:p>
              <a:r>
                <a:rPr lang="en-IN" sz="2000">
                  <a:solidFill>
                    <a:srgbClr val="47525D"/>
                  </a:solidFill>
                  <a:latin typeface="Roboto Light" panose="02000000000000000000" pitchFamily="2" charset="0"/>
                </a:rPr>
                <a:t>Clustering</a:t>
              </a:r>
            </a:p>
          </p:txBody>
        </p:sp>
        <p:sp>
          <p:nvSpPr>
            <p:cNvPr id="15" name="rg_bar_0_1">
              <a:extLst>
                <a:ext uri="{FF2B5EF4-FFF2-40B4-BE49-F238E27FC236}">
                  <a16:creationId xmlns:a16="http://schemas.microsoft.com/office/drawing/2014/main" id="{A88D00F3-A2CB-ECD2-FBE6-C85E23A08571}"/>
                </a:ext>
              </a:extLst>
            </p:cNvPr>
            <p:cNvSpPr txBox="1"/>
            <p:nvPr/>
          </p:nvSpPr>
          <p:spPr>
            <a:xfrm>
              <a:off x="3683000" y="2173817"/>
              <a:ext cx="2222500" cy="381000"/>
            </a:xfrm>
            <a:prstGeom prst="roundRect">
              <a:avLst/>
            </a:prstGeom>
            <a:solidFill>
              <a:srgbClr val="2DAD83"/>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16" name="rg_bar_1_1">
              <a:extLst>
                <a:ext uri="{FF2B5EF4-FFF2-40B4-BE49-F238E27FC236}">
                  <a16:creationId xmlns:a16="http://schemas.microsoft.com/office/drawing/2014/main" id="{7541AEA7-4EA7-92F6-79B4-D5161F201C56}"/>
                </a:ext>
              </a:extLst>
            </p:cNvPr>
            <p:cNvSpPr txBox="1"/>
            <p:nvPr/>
          </p:nvSpPr>
          <p:spPr>
            <a:xfrm>
              <a:off x="3683000" y="3448050"/>
              <a:ext cx="4445000" cy="381000"/>
            </a:xfrm>
            <a:prstGeom prst="roundRect">
              <a:avLst/>
            </a:prstGeom>
            <a:solidFill>
              <a:srgbClr val="E44A25"/>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17" name="rg_bar_2_1">
              <a:extLst>
                <a:ext uri="{FF2B5EF4-FFF2-40B4-BE49-F238E27FC236}">
                  <a16:creationId xmlns:a16="http://schemas.microsoft.com/office/drawing/2014/main" id="{6FB23C9B-D005-AD01-8A2A-AFB3767DBE6F}"/>
                </a:ext>
              </a:extLst>
            </p:cNvPr>
            <p:cNvSpPr txBox="1"/>
            <p:nvPr/>
          </p:nvSpPr>
          <p:spPr>
            <a:xfrm>
              <a:off x="3683000" y="4722283"/>
              <a:ext cx="6667500" cy="381000"/>
            </a:xfrm>
            <a:prstGeom prst="roundRect">
              <a:avLst/>
            </a:prstGeom>
            <a:solidFill>
              <a:srgbClr val="E44A25"/>
            </a:solidFill>
          </p:spPr>
          <p:txBody>
            <a:bodyPr vert="horz" wrap="square" lIns="91440" tIns="45720" rIns="91440" bIns="45720" rtlCol="0" anchor="ctr" anchorCtr="0">
              <a:noAutofit/>
            </a:bodyPr>
            <a:lstStyle/>
            <a:p>
              <a:pPr algn="ctr"/>
              <a:endParaRPr lang="en-IN" sz="1800">
                <a:solidFill>
                  <a:srgbClr val="FFFFFF"/>
                </a:solidFill>
                <a:latin typeface="Calibri" panose="020F0502020204030204" pitchFamily="34" charset="0"/>
              </a:endParaRPr>
            </a:p>
          </p:txBody>
        </p:sp>
        <p:sp>
          <p:nvSpPr>
            <p:cNvPr id="18" name="rg_barLabel_0_1">
              <a:extLst>
                <a:ext uri="{FF2B5EF4-FFF2-40B4-BE49-F238E27FC236}">
                  <a16:creationId xmlns:a16="http://schemas.microsoft.com/office/drawing/2014/main" id="{98FFEBFC-A841-B48B-DD4B-4568A53904BB}"/>
                </a:ext>
              </a:extLst>
            </p:cNvPr>
            <p:cNvSpPr txBox="1"/>
            <p:nvPr/>
          </p:nvSpPr>
          <p:spPr>
            <a:xfrm>
              <a:off x="5981700" y="21717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33.3%</a:t>
              </a:r>
            </a:p>
          </p:txBody>
        </p:sp>
        <p:sp>
          <p:nvSpPr>
            <p:cNvPr id="19" name="rg_barLabel_1_1">
              <a:extLst>
                <a:ext uri="{FF2B5EF4-FFF2-40B4-BE49-F238E27FC236}">
                  <a16:creationId xmlns:a16="http://schemas.microsoft.com/office/drawing/2014/main" id="{9EB55B5C-A9A8-EB05-E8CD-781764F009FA}"/>
                </a:ext>
              </a:extLst>
            </p:cNvPr>
            <p:cNvSpPr txBox="1"/>
            <p:nvPr/>
          </p:nvSpPr>
          <p:spPr>
            <a:xfrm>
              <a:off x="8204200" y="34417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66.7%</a:t>
              </a:r>
            </a:p>
          </p:txBody>
        </p:sp>
        <p:sp>
          <p:nvSpPr>
            <p:cNvPr id="20" name="rg_barLabel_2_1">
              <a:extLst>
                <a:ext uri="{FF2B5EF4-FFF2-40B4-BE49-F238E27FC236}">
                  <a16:creationId xmlns:a16="http://schemas.microsoft.com/office/drawing/2014/main" id="{DA06782B-19DA-6B22-06D5-D70CF89F21D3}"/>
                </a:ext>
              </a:extLst>
            </p:cNvPr>
            <p:cNvSpPr txBox="1"/>
            <p:nvPr/>
          </p:nvSpPr>
          <p:spPr>
            <a:xfrm>
              <a:off x="10426700" y="4711700"/>
              <a:ext cx="1079500" cy="381000"/>
            </a:xfrm>
            <a:prstGeom prst="rect">
              <a:avLst/>
            </a:prstGeom>
            <a:noFill/>
            <a:extLst>
              <a:ext uri="{909E8E84-426E-40DD-AFC4-6F175D3DCCD1}">
                <a14:hiddenFill xmlns:a14="http://schemas.microsoft.com/office/drawing/2010/main">
                  <a:solidFill>
                    <a:srgbClr val="FFFFFF">
                      <a:alpha val="0"/>
                    </a:srgbClr>
                  </a:solidFill>
                </a14:hiddenFill>
              </a:ext>
            </a:extLst>
          </p:spPr>
          <p:txBody>
            <a:bodyPr vert="horz" wrap="square" lIns="91440" tIns="45720" rIns="91440" bIns="45720" rtlCol="0" anchor="ctr" anchorCtr="0">
              <a:noAutofit/>
            </a:bodyPr>
            <a:lstStyle/>
            <a:p>
              <a:pPr algn="ctr"/>
              <a:r>
                <a:rPr lang="en-IN" sz="2000">
                  <a:solidFill>
                    <a:srgbClr val="47525D"/>
                  </a:solidFill>
                  <a:latin typeface="Roboto Light" panose="02000000000000000000" pitchFamily="2" charset="0"/>
                </a:rPr>
                <a:t>100.0%</a:t>
              </a:r>
            </a:p>
          </p:txBody>
        </p:sp>
      </p:grpSp>
      <p:sp>
        <p:nvSpPr>
          <p:cNvPr id="23" name="qw_webObj_0_1_500">
            <a:extLst>
              <a:ext uri="{FF2B5EF4-FFF2-40B4-BE49-F238E27FC236}">
                <a16:creationId xmlns:a16="http://schemas.microsoft.com/office/drawing/2014/main" id="{94741C79-6222-0635-5245-174BA66C2FEE}"/>
              </a:ext>
            </a:extLst>
          </p:cNvPr>
          <p:cNvSpPr txBox="1"/>
          <p:nvPr/>
        </p:nvSpPr>
        <p:spPr>
          <a:xfrm>
            <a:off x="622300" y="1689100"/>
            <a:ext cx="10883900" cy="3898900"/>
          </a:xfrm>
          <a:prstGeom prst="rect">
            <a:avLst/>
          </a:prstGeom>
          <a:noFill/>
          <a:ln w="0" cap="flat" cmpd="sng" algn="ctr">
            <a:solidFill>
              <a:srgbClr val="FFFFFF">
                <a:alpha val="1000"/>
              </a:srgbClr>
            </a:solidFill>
            <a:prstDash val="solid"/>
            <a:round/>
            <a:headEnd type="none" w="med" len="med"/>
            <a:tailEnd type="none" w="med" len="med"/>
          </a:ln>
          <a:extLst>
            <a:ext uri="{909E8E84-426E-40DD-AFC4-6F175D3DCCD1}">
              <a14:hiddenFill xmlns:a14="http://schemas.microsoft.com/office/drawing/2010/main">
                <a:solidFill>
                  <a:srgbClr val="000000">
                    <a:alpha val="0"/>
                  </a:srgbClr>
                </a:solidFill>
              </a14:hiddenFill>
            </a:ext>
          </a:extLst>
        </p:spPr>
        <p:txBody>
          <a:bodyPr vert="horz" wrap="square" rtlCol="0" anchor="t" anchorCtr="0">
            <a:normAutofit/>
          </a:bodyPr>
          <a:lstStyle/>
          <a:p>
            <a:endParaRPr lang="en-IN"/>
          </a:p>
        </p:txBody>
      </p:sp>
      <p:grpSp>
        <p:nvGrpSpPr>
          <p:cNvPr id="27" name="vss_group_1">
            <a:extLst>
              <a:ext uri="{FF2B5EF4-FFF2-40B4-BE49-F238E27FC236}">
                <a16:creationId xmlns:a16="http://schemas.microsoft.com/office/drawing/2014/main" id="{F5861816-1586-67E1-99E7-36850A543EAB}"/>
              </a:ext>
            </a:extLst>
          </p:cNvPr>
          <p:cNvGrpSpPr/>
          <p:nvPr/>
        </p:nvGrpSpPr>
        <p:grpSpPr>
          <a:xfrm>
            <a:off x="10704576" y="6377940"/>
            <a:ext cx="1402080" cy="370332"/>
            <a:chOff x="10185400" y="6375400"/>
            <a:chExt cx="1905000" cy="368300"/>
          </a:xfrm>
        </p:grpSpPr>
        <p:sp>
          <p:nvSpPr>
            <p:cNvPr id="25" name="vss_text_0">
              <a:extLst>
                <a:ext uri="{FF2B5EF4-FFF2-40B4-BE49-F238E27FC236}">
                  <a16:creationId xmlns:a16="http://schemas.microsoft.com/office/drawing/2014/main" id="{5B140D00-405C-0CF3-27BF-3ED65B155509}"/>
                </a:ext>
              </a:extLst>
            </p:cNvPr>
            <p:cNvSpPr/>
            <p:nvPr/>
          </p:nvSpPr>
          <p:spPr>
            <a:xfrm>
              <a:off x="10185400" y="6375400"/>
              <a:ext cx="1905000" cy="368300"/>
            </a:xfrm>
            <a:prstGeom prst="roundRect">
              <a:avLst/>
            </a:prstGeom>
            <a:noFill/>
            <a:ln w="12700" cap="flat" cmpd="sng" algn="ctr">
              <a:noFill/>
              <a:prstDash val="solid"/>
              <a:miter lim="800000"/>
            </a:ln>
            <a:effectLst>
              <a:prstShdw prst="shdw14" dist="35921" dir="2700000">
                <a:scrgbClr r="0" g="0" b="0">
                  <a:alpha val="50000"/>
                </a:scrgbClr>
              </a:prstShdw>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56616" rtlCol="0" anchor="ctr">
              <a:normAutofit/>
            </a:bodyPr>
            <a:lstStyle/>
            <a:p>
              <a:pPr>
                <a:spcBef>
                  <a:spcPct val="0"/>
                </a:spcBef>
                <a:spcAft>
                  <a:spcPct val="0"/>
                </a:spcAft>
              </a:pPr>
              <a:r>
                <a:rPr lang="en-IN">
                  <a:solidFill>
                    <a:srgbClr val="000000"/>
                  </a:solidFill>
                  <a:latin typeface="Roboto Light" panose="02000000000000000000" pitchFamily="2" charset="0"/>
                </a:rPr>
                <a:t>Closed</a:t>
              </a:r>
            </a:p>
          </p:txBody>
        </p:sp>
        <p:sp>
          <p:nvSpPr>
            <p:cNvPr id="26" name="vss_light">
              <a:extLst>
                <a:ext uri="{FF2B5EF4-FFF2-40B4-BE49-F238E27FC236}">
                  <a16:creationId xmlns:a16="http://schemas.microsoft.com/office/drawing/2014/main" id="{FD44CD3D-2B9C-91B2-673E-D6808EFC65D2}"/>
                </a:ext>
              </a:extLst>
            </p:cNvPr>
            <p:cNvSpPr/>
            <p:nvPr/>
          </p:nvSpPr>
          <p:spPr>
            <a:xfrm>
              <a:off x="10264322" y="6454322"/>
              <a:ext cx="210456" cy="210456"/>
            </a:xfrm>
            <a:prstGeom prst="ellipse">
              <a:avLst/>
            </a:prstGeom>
            <a:solidFill>
              <a:srgbClr val="FF0000"/>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chorCtr="1">
              <a:noAutofit/>
            </a:bodyPr>
            <a:lstStyle/>
            <a:p>
              <a:pPr>
                <a:spcBef>
                  <a:spcPct val="0"/>
                </a:spcBef>
                <a:spcAft>
                  <a:spcPct val="0"/>
                </a:spcAft>
              </a:pPr>
              <a:endParaRPr lang="en-IN" sz="1800">
                <a:solidFill>
                  <a:srgbClr val="FFFFFF"/>
                </a:solidFill>
                <a:latin typeface="Calibri" panose="020F0502020204030204" pitchFamily="34" charset="0"/>
              </a:endParaRPr>
            </a:p>
          </p:txBody>
        </p:sp>
      </p:grpSp>
      <p:sp>
        <p:nvSpPr>
          <p:cNvPr id="24" name="ResultsGraphExplanation0">
            <a:extLst>
              <a:ext uri="{FF2B5EF4-FFF2-40B4-BE49-F238E27FC236}">
                <a16:creationId xmlns:a16="http://schemas.microsoft.com/office/drawing/2014/main" id="{0D5E543F-2C0B-4D8E-9C52-EAAC7688FC62}"/>
              </a:ext>
            </a:extLst>
          </p:cNvPr>
          <p:cNvSpPr txBox="1"/>
          <p:nvPr/>
        </p:nvSpPr>
        <p:spPr>
          <a:xfrm>
            <a:off x="8887968" y="253746"/>
            <a:ext cx="3060192" cy="2743200"/>
          </a:xfrm>
          <a:prstGeom prst="rect">
            <a:avLst/>
          </a:prstGeom>
          <a:solidFill>
            <a:srgbClr val="FFFFFF">
              <a:alpha val="85000"/>
            </a:srgbClr>
          </a:solidFill>
          <a:ln w="101600" cap="flat" cmpd="thinThick" algn="ctr">
            <a:solidFill>
              <a:srgbClr val="FFFFFF">
                <a:alpha val="64000"/>
              </a:srgbClr>
            </a:solidFill>
            <a:prstDash val="solid"/>
            <a:round/>
            <a:headEnd type="none" w="med" len="med"/>
            <a:tailEnd type="none" w="med" len="med"/>
          </a:ln>
        </p:spPr>
        <p:txBody>
          <a:bodyPr vert="horz" wrap="square" lIns="203200" rIns="203200" rtlCol="0" anchor="ctr" anchorCtr="1">
            <a:normAutofit/>
          </a:bodyPr>
          <a:lstStyle/>
          <a:p>
            <a:pPr algn="ctr">
              <a:lnSpc>
                <a:spcPct val="150000"/>
              </a:lnSpc>
            </a:pPr>
            <a:r>
              <a:rPr lang="en-US" sz="1600" i="1">
                <a:solidFill>
                  <a:srgbClr val="3F4D65"/>
                </a:solidFill>
                <a:latin typeface="Roboto Light" panose="02000000000000000000" pitchFamily="2" charset="0"/>
              </a:rPr>
              <a:t>We will set these example results to zero once you've started your session and your slide show.</a:t>
            </a:r>
          </a:p>
          <a:p>
            <a:pPr algn="ctr">
              <a:lnSpc>
                <a:spcPct val="150000"/>
              </a:lnSpc>
            </a:pPr>
            <a:r>
              <a:rPr lang="en-US" sz="1600" i="1">
                <a:solidFill>
                  <a:srgbClr val="3F4D65"/>
                </a:solidFill>
                <a:latin typeface="Roboto Light" panose="02000000000000000000" pitchFamily="2" charset="0"/>
              </a:rPr>
              <a:t>In the meantime, feel free to change the looks of your results (e.g. the colors).</a:t>
            </a:r>
            <a:endParaRPr lang="en-IN" sz="1600" i="1">
              <a:solidFill>
                <a:srgbClr val="3F4D65"/>
              </a:solidFill>
              <a:latin typeface="Roboto Light" panose="02000000000000000000" pitchFamily="2" charset="0"/>
            </a:endParaRPr>
          </a:p>
        </p:txBody>
      </p:sp>
    </p:spTree>
    <p:extLst>
      <p:ext uri="{BB962C8B-B14F-4D97-AF65-F5344CB8AC3E}">
        <p14:creationId xmlns:p14="http://schemas.microsoft.com/office/powerpoint/2010/main" val="182913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5676" y="1514475"/>
            <a:ext cx="9808585" cy="3477875"/>
          </a:xfrm>
          <a:prstGeom prst="rect">
            <a:avLst/>
          </a:prstGeom>
          <a:noFill/>
        </p:spPr>
        <p:txBody>
          <a:bodyPr wrap="square" rtlCol="0">
            <a:spAutoFit/>
          </a:bodyPr>
          <a:lstStyle/>
          <a:p>
            <a:endParaRPr lang="en-US" sz="4400" dirty="0"/>
          </a:p>
          <a:p>
            <a:r>
              <a:rPr lang="en-US" sz="4400" b="1" dirty="0"/>
              <a:t>What is Artificial Intelligence?</a:t>
            </a:r>
          </a:p>
          <a:p>
            <a:endParaRPr lang="en-US" sz="4400" dirty="0"/>
          </a:p>
          <a:p>
            <a:r>
              <a:rPr lang="en-US" sz="4400" dirty="0"/>
              <a:t>“The capability of a machine to imitate intelligent human behavior“ </a:t>
            </a:r>
          </a:p>
        </p:txBody>
      </p:sp>
    </p:spTree>
    <p:extLst>
      <p:ext uri="{BB962C8B-B14F-4D97-AF65-F5344CB8AC3E}">
        <p14:creationId xmlns:p14="http://schemas.microsoft.com/office/powerpoint/2010/main" val="978411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B87078-660A-BF59-56C4-599724DF919C}"/>
              </a:ext>
            </a:extLst>
          </p:cNvPr>
          <p:cNvSpPr>
            <a:spLocks noGrp="1"/>
          </p:cNvSpPr>
          <p:nvPr>
            <p:ph type="title"/>
          </p:nvPr>
        </p:nvSpPr>
        <p:spPr/>
        <p:txBody>
          <a:bodyPr>
            <a:normAutofit/>
          </a:bodyPr>
          <a:lstStyle/>
          <a:p>
            <a:r>
              <a:rPr lang="en-IN" dirty="0"/>
              <a:t>What is Artificial Intelligence?</a:t>
            </a:r>
          </a:p>
        </p:txBody>
      </p:sp>
      <p:sp>
        <p:nvSpPr>
          <p:cNvPr id="4" name="Content Placeholder 3">
            <a:extLst>
              <a:ext uri="{FF2B5EF4-FFF2-40B4-BE49-F238E27FC236}">
                <a16:creationId xmlns:a16="http://schemas.microsoft.com/office/drawing/2014/main" id="{B2CE39C3-E456-3913-8252-5BDC24A5AD48}"/>
              </a:ext>
            </a:extLst>
          </p:cNvPr>
          <p:cNvSpPr>
            <a:spLocks noGrp="1"/>
          </p:cNvSpPr>
          <p:nvPr>
            <p:ph idx="1"/>
          </p:nvPr>
        </p:nvSpPr>
        <p:spPr/>
        <p:txBody>
          <a:bodyPr/>
          <a:lstStyle/>
          <a:p>
            <a:endParaRPr lang="en-IN"/>
          </a:p>
        </p:txBody>
      </p:sp>
      <p:sp>
        <p:nvSpPr>
          <p:cNvPr id="2" name="Slide Number Placeholder 1">
            <a:extLst>
              <a:ext uri="{FF2B5EF4-FFF2-40B4-BE49-F238E27FC236}">
                <a16:creationId xmlns:a16="http://schemas.microsoft.com/office/drawing/2014/main" id="{86226491-BD52-4854-9C7E-5E93E7C475AF}"/>
              </a:ext>
            </a:extLst>
          </p:cNvPr>
          <p:cNvSpPr>
            <a:spLocks noGrp="1"/>
          </p:cNvSpPr>
          <p:nvPr>
            <p:ph type="sldNum" sz="quarter" idx="12"/>
          </p:nvPr>
        </p:nvSpPr>
        <p:spPr/>
        <p:txBody>
          <a:bodyPr/>
          <a:lstStyle/>
          <a:p>
            <a:fld id="{5AE1514C-5E56-4738-A1FF-4B1CFD2A3E36}" type="slidenum">
              <a:rPr lang="en-US" smtClean="0"/>
              <a:t>8</a:t>
            </a:fld>
            <a:endParaRPr lang="en-US"/>
          </a:p>
        </p:txBody>
      </p:sp>
      <p:sp>
        <p:nvSpPr>
          <p:cNvPr id="8" name="Rectangle 7">
            <a:extLst>
              <a:ext uri="{FF2B5EF4-FFF2-40B4-BE49-F238E27FC236}">
                <a16:creationId xmlns:a16="http://schemas.microsoft.com/office/drawing/2014/main" id="{24A3EA2E-1364-4364-A9C9-F15BCA6FFB25}"/>
              </a:ext>
            </a:extLst>
          </p:cNvPr>
          <p:cNvSpPr/>
          <p:nvPr/>
        </p:nvSpPr>
        <p:spPr>
          <a:xfrm>
            <a:off x="8304180" y="2738097"/>
            <a:ext cx="2120630" cy="1077218"/>
          </a:xfrm>
          <a:prstGeom prst="rect">
            <a:avLst/>
          </a:prstGeom>
          <a:solidFill>
            <a:srgbClr val="FF0000"/>
          </a:solidFill>
        </p:spPr>
        <p:txBody>
          <a:bodyPr wrap="square">
            <a:spAutoFit/>
          </a:bodyPr>
          <a:lstStyle/>
          <a:p>
            <a:pPr algn="ctr" defTabSz="457200"/>
            <a:r>
              <a:rPr lang="en-US" sz="3200" dirty="0">
                <a:solidFill>
                  <a:srgbClr val="FFFFFF"/>
                </a:solidFill>
                <a:latin typeface="Tw Cen MT" panose="020B0602020104020603"/>
              </a:rPr>
              <a:t>Artificial Intelligence</a:t>
            </a:r>
            <a:endParaRPr lang="en-IN" sz="3200" dirty="0">
              <a:solidFill>
                <a:prstClr val="black"/>
              </a:solidFill>
              <a:latin typeface="Tw Cen MT" panose="020B0602020104020603"/>
            </a:endParaRPr>
          </a:p>
        </p:txBody>
      </p:sp>
      <p:sp>
        <p:nvSpPr>
          <p:cNvPr id="9" name="Rectangle 8">
            <a:extLst>
              <a:ext uri="{FF2B5EF4-FFF2-40B4-BE49-F238E27FC236}">
                <a16:creationId xmlns:a16="http://schemas.microsoft.com/office/drawing/2014/main" id="{9A7E9183-9394-44EB-8FD8-3796E436C47B}"/>
              </a:ext>
            </a:extLst>
          </p:cNvPr>
          <p:cNvSpPr/>
          <p:nvPr/>
        </p:nvSpPr>
        <p:spPr>
          <a:xfrm>
            <a:off x="1614997" y="2551836"/>
            <a:ext cx="2022275" cy="1611602"/>
          </a:xfrm>
          <a:prstGeom prst="rect">
            <a:avLst/>
          </a:prstGeom>
          <a:solidFill>
            <a:srgbClr val="FFFFFF">
              <a:lumMod val="8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Machine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or </a:t>
            </a:r>
            <a:b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b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Computers</a:t>
            </a:r>
            <a:endParaRPr kumimoji="0" lang="en-IN" sz="32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0" name="Rectangle 9">
            <a:extLst>
              <a:ext uri="{FF2B5EF4-FFF2-40B4-BE49-F238E27FC236}">
                <a16:creationId xmlns:a16="http://schemas.microsoft.com/office/drawing/2014/main" id="{7EDDD362-02D0-4813-93AF-258282F5FDB3}"/>
              </a:ext>
            </a:extLst>
          </p:cNvPr>
          <p:cNvSpPr/>
          <p:nvPr/>
        </p:nvSpPr>
        <p:spPr>
          <a:xfrm>
            <a:off x="4667327" y="3065250"/>
            <a:ext cx="2022276" cy="584775"/>
          </a:xfrm>
          <a:prstGeom prst="rect">
            <a:avLst/>
          </a:prstGeom>
          <a:solidFill>
            <a:srgbClr val="FFFFFF">
              <a:lumMod val="8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lumMod val="75000"/>
                    <a:lumOff val="25000"/>
                  </a:prstClr>
                </a:solidFill>
                <a:effectLst/>
                <a:uLnTx/>
                <a:uFillTx/>
                <a:latin typeface="Tw Cen MT" panose="020B0602020104020603"/>
              </a:rPr>
              <a:t>Intelligence</a:t>
            </a:r>
            <a:endParaRPr kumimoji="0" lang="en-IN" sz="32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1" name="Rectangle 10">
            <a:extLst>
              <a:ext uri="{FF2B5EF4-FFF2-40B4-BE49-F238E27FC236}">
                <a16:creationId xmlns:a16="http://schemas.microsoft.com/office/drawing/2014/main" id="{61A81AE6-AFEA-4218-B96F-BEB8CA6FB4B6}"/>
              </a:ext>
            </a:extLst>
          </p:cNvPr>
          <p:cNvSpPr/>
          <p:nvPr/>
        </p:nvSpPr>
        <p:spPr>
          <a:xfrm>
            <a:off x="3887822" y="3034471"/>
            <a:ext cx="507147" cy="646331"/>
          </a:xfrm>
          <a:prstGeom prst="rect">
            <a:avLst/>
          </a:prstGeom>
          <a:solidFill>
            <a:srgbClr val="FFFFFF">
              <a:lumMod val="9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lumMod val="75000"/>
                    <a:lumOff val="25000"/>
                  </a:prstClr>
                </a:solidFill>
                <a:effectLst/>
                <a:uLnTx/>
                <a:uFillTx/>
                <a:latin typeface="Tw Cen MT" panose="020B0602020104020603"/>
              </a:rPr>
              <a:t>+</a:t>
            </a:r>
            <a:endParaRPr kumimoji="0" lang="en-IN" sz="36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
        <p:nvSpPr>
          <p:cNvPr id="12" name="Rectangle 11">
            <a:extLst>
              <a:ext uri="{FF2B5EF4-FFF2-40B4-BE49-F238E27FC236}">
                <a16:creationId xmlns:a16="http://schemas.microsoft.com/office/drawing/2014/main" id="{04FAEC16-DCB8-4B1A-9C87-343BC6A3BED7}"/>
              </a:ext>
            </a:extLst>
          </p:cNvPr>
          <p:cNvSpPr/>
          <p:nvPr/>
        </p:nvSpPr>
        <p:spPr>
          <a:xfrm>
            <a:off x="7243319" y="3034471"/>
            <a:ext cx="507147" cy="646331"/>
          </a:xfrm>
          <a:prstGeom prst="rect">
            <a:avLst/>
          </a:prstGeom>
          <a:solidFill>
            <a:srgbClr val="FFFFFF">
              <a:lumMod val="95000"/>
            </a:srgbClr>
          </a:solidFill>
        </p:spPr>
        <p:txBody>
          <a:bodyPr wrap="squar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lumMod val="75000"/>
                    <a:lumOff val="25000"/>
                  </a:prstClr>
                </a:solidFill>
                <a:effectLst/>
                <a:uLnTx/>
                <a:uFillTx/>
                <a:latin typeface="Tw Cen MT" panose="020B0602020104020603"/>
              </a:rPr>
              <a:t>=</a:t>
            </a:r>
            <a:endParaRPr kumimoji="0" lang="en-IN" sz="3600" b="0" i="0" u="none" strike="noStrike" kern="0" cap="none" spc="0" normalizeH="0" baseline="0" noProof="0" dirty="0">
              <a:ln>
                <a:noFill/>
              </a:ln>
              <a:solidFill>
                <a:prstClr val="black">
                  <a:lumMod val="75000"/>
                  <a:lumOff val="25000"/>
                </a:prstClr>
              </a:solidFill>
              <a:effectLst/>
              <a:uLnTx/>
              <a:uFillTx/>
              <a:latin typeface="Tw Cen MT" panose="020B0602020104020603"/>
            </a:endParaRPr>
          </a:p>
        </p:txBody>
      </p:sp>
    </p:spTree>
    <p:extLst>
      <p:ext uri="{BB962C8B-B14F-4D97-AF65-F5344CB8AC3E}">
        <p14:creationId xmlns:p14="http://schemas.microsoft.com/office/powerpoint/2010/main" val="882254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1250" y="269080"/>
            <a:ext cx="11642318" cy="877981"/>
          </a:xfrm>
        </p:spPr>
        <p:txBody>
          <a:bodyPr>
            <a:normAutofit/>
          </a:bodyPr>
          <a:lstStyle/>
          <a:p>
            <a:r>
              <a:rPr lang="en-US" cap="none" dirty="0"/>
              <a:t>Artificial Intelligence in everyday products</a:t>
            </a:r>
          </a:p>
        </p:txBody>
      </p:sp>
      <p:pic>
        <p:nvPicPr>
          <p:cNvPr id="4" name="Content Placeholder 3"/>
          <p:cNvPicPr>
            <a:picLocks noGrp="1" noChangeAspect="1"/>
          </p:cNvPicPr>
          <p:nvPr>
            <p:ph idx="1"/>
          </p:nvPr>
        </p:nvPicPr>
        <p:blipFill>
          <a:blip r:embed="rId2"/>
          <a:stretch>
            <a:fillRect/>
          </a:stretch>
        </p:blipFill>
        <p:spPr>
          <a:xfrm>
            <a:off x="280988" y="1677639"/>
            <a:ext cx="10515600" cy="4148834"/>
          </a:xfrm>
          <a:prstGeom prst="rect">
            <a:avLst/>
          </a:prstGeom>
        </p:spPr>
      </p:pic>
    </p:spTree>
    <p:extLst>
      <p:ext uri="{BB962C8B-B14F-4D97-AF65-F5344CB8AC3E}">
        <p14:creationId xmlns:p14="http://schemas.microsoft.com/office/powerpoint/2010/main" val="29686842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CONTENTLIB_ASSET_META" val="{&quot;ai&quot;:&quot;Q34ClU57BCJosnxsP30yKw&quot;,&quot;gi&quot;:&quot;B_ZoME8Um5gIPsvaw5hqWQ&quot;,&quot;ti&quot;:&quot;characters&quot;,&quot;vs&quot;:{&quot;f&quot;:[690,691],&quot;i&quot;:{&quot;d&quot;:&quot;Q34ClU57BCJosnxsP30yKw&quot;,&quot;p&quot;:true}}}"/>
</p:tagLst>
</file>

<file path=ppt/tags/tag2.xml><?xml version="1.0" encoding="utf-8"?>
<p:tagLst xmlns:a="http://schemas.openxmlformats.org/drawingml/2006/main" xmlns:r="http://schemas.openxmlformats.org/officeDocument/2006/relationships" xmlns:p="http://schemas.openxmlformats.org/presentationml/2006/main">
  <p:tag name="ISPRING_CONTENTLIB_ASSET_META" val="{&quot;ai&quot;:&quot;r1_QpUnnRTDzZKn0PX1NQg&quot;,&quot;gi&quot;:&quot;B_ZoME8Um5gIPsvaw5hqWQ&quot;,&quot;ti&quot;:&quot;characters&quot;,&quot;vs&quot;:{&quot;f&quot;:[690,691],&quot;i&quot;:{&quot;d&quot;:&quot;r1_QpUnnRTDzZKn0PX1NQg&quot;,&quot;p&quot;:true}}}"/>
</p:tagLst>
</file>

<file path=ppt/theme/theme1.xml><?xml version="1.0" encoding="utf-8"?>
<a:theme xmlns:a="http://schemas.openxmlformats.org/drawingml/2006/main" name="bdc theme">
  <a:themeElements>
    <a:clrScheme name="Custom 1">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dc theme" id="{C8E9DDCE-92DF-48EC-A641-FED7833BD53A}" vid="{8DDC99C9-4E0E-4747-8662-B5494BDC9D86}"/>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bdc theme</Template>
  <TotalTime>295</TotalTime>
  <Words>3087</Words>
  <Application>Microsoft Office PowerPoint</Application>
  <PresentationFormat>Widescreen</PresentationFormat>
  <Paragraphs>619</Paragraphs>
  <Slides>62</Slides>
  <Notes>3</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62</vt:i4>
      </vt:variant>
    </vt:vector>
  </HeadingPairs>
  <TitlesOfParts>
    <vt:vector size="79" baseType="lpstr">
      <vt:lpstr>Aileron Heavy</vt:lpstr>
      <vt:lpstr>Aptos</vt:lpstr>
      <vt:lpstr>Arial</vt:lpstr>
      <vt:lpstr>Arial Black</vt:lpstr>
      <vt:lpstr>Calibri</vt:lpstr>
      <vt:lpstr>Calibri Light</vt:lpstr>
      <vt:lpstr>Courier New</vt:lpstr>
      <vt:lpstr>Lato</vt:lpstr>
      <vt:lpstr>Open Sans</vt:lpstr>
      <vt:lpstr>Raleway</vt:lpstr>
      <vt:lpstr>Roboto Bold</vt:lpstr>
      <vt:lpstr>Roboto Light</vt:lpstr>
      <vt:lpstr>Roboto Medium</vt:lpstr>
      <vt:lpstr>Roboto Slab</vt:lpstr>
      <vt:lpstr>Tw Cen MT</vt:lpstr>
      <vt:lpstr>bdc theme</vt:lpstr>
      <vt:lpstr>Office Theme</vt:lpstr>
      <vt:lpstr>GenAI &amp; Prompt Engineering</vt:lpstr>
      <vt:lpstr>Anshu Pandey</vt:lpstr>
      <vt:lpstr>Program Structure</vt:lpstr>
      <vt:lpstr>Program Structure</vt:lpstr>
      <vt:lpstr>Program Structure</vt:lpstr>
      <vt:lpstr>Artificial Intelligence</vt:lpstr>
      <vt:lpstr>PowerPoint Presentation</vt:lpstr>
      <vt:lpstr>What is Artificial Intelligence?</vt:lpstr>
      <vt:lpstr>Artificial Intelligence in everyday products</vt:lpstr>
      <vt:lpstr>What is Data?</vt:lpstr>
      <vt:lpstr>AI Landscape</vt:lpstr>
      <vt:lpstr>PowerPoint Presentation</vt:lpstr>
      <vt:lpstr>AI Landscape</vt:lpstr>
      <vt:lpstr>AI Landscape</vt:lpstr>
      <vt:lpstr>PowerPoint Presentation</vt:lpstr>
      <vt:lpstr>AI Landscape</vt:lpstr>
      <vt:lpstr>AI Landscape</vt:lpstr>
      <vt:lpstr>AI Landscape</vt:lpstr>
      <vt:lpstr>AI Landscape</vt:lpstr>
      <vt:lpstr>AI Landscape</vt:lpstr>
      <vt:lpstr>AI Landscape</vt:lpstr>
      <vt:lpstr>Artificial Intelligence</vt:lpstr>
      <vt:lpstr>Artificial Intelligence</vt:lpstr>
      <vt:lpstr>Artificial Intelligence</vt:lpstr>
      <vt:lpstr>Artificial Intelligence</vt:lpstr>
      <vt:lpstr>PowerPoint Presentation</vt:lpstr>
      <vt:lpstr>PowerPoint Presentation</vt:lpstr>
      <vt:lpstr>PowerPoint Presentation</vt:lpstr>
      <vt:lpstr>Applications of Machine Learning</vt:lpstr>
      <vt:lpstr>PowerPoint Presentation</vt:lpstr>
      <vt:lpstr>Programming Languages - </vt:lpstr>
      <vt:lpstr>Machine Learning Cloud Platforms -</vt:lpstr>
      <vt:lpstr>What to learn in machine Learning?</vt:lpstr>
      <vt:lpstr>PowerPoint Presentation</vt:lpstr>
      <vt:lpstr>Machine Learning Techniques</vt:lpstr>
      <vt:lpstr>PowerPoint Presentation</vt:lpstr>
      <vt:lpstr>PowerPoint Presentation</vt:lpstr>
      <vt:lpstr>PowerPoint Presentation</vt:lpstr>
      <vt:lpstr>PowerPoint Presentation</vt:lpstr>
      <vt:lpstr>Supervised and Unsupervised Learning</vt:lpstr>
      <vt:lpstr>PowerPoint Presentation</vt:lpstr>
      <vt:lpstr>PowerPoint Presentation</vt:lpstr>
      <vt:lpstr>Types of Problems in Machine Learning</vt:lpstr>
      <vt:lpstr>Types of Problems in Supervised Machine Learning - </vt:lpstr>
      <vt:lpstr>Types of Problems in Unsupervised Machine Learning - </vt:lpstr>
      <vt:lpstr>Types of Problems in Unsupervised Machine Learning - </vt:lpstr>
      <vt:lpstr>Deep Learning</vt:lpstr>
      <vt:lpstr>PowerPoint Presentation</vt:lpstr>
      <vt:lpstr>Deep Learning in one slide</vt:lpstr>
      <vt:lpstr>What we can’t do with Deep Learning?</vt:lpstr>
      <vt:lpstr>PowerPoint Presentation</vt:lpstr>
      <vt:lpstr>Prepare to vote</vt:lpstr>
      <vt:lpstr>Which of the following a scenario for unsupervised ML?</vt:lpstr>
      <vt:lpstr>Which of the following a scenario for unsupervised ML?</vt:lpstr>
      <vt:lpstr>What is supervised learning?</vt:lpstr>
      <vt:lpstr>What is supervised learning?</vt:lpstr>
      <vt:lpstr>Consider a banking organization capturing data about their user’s financial behaviour, which of the following is an example of unstructured data captured from customers - </vt:lpstr>
      <vt:lpstr>Consider a banking organization capturing data about their user’s financial behaviour, which of the following is an example of unstructured data captured from customers - </vt:lpstr>
      <vt:lpstr>Your academic center has been funded as part of a Precision Medicine grant. You are in the process of integrating genomic data with phenotypical data you have archived derived from your electronic health record. The primary goal of your data analytics team is to find “undiscovered meaningful patterns” in the data. If you utilize machine learning for your inquiry what type of approach will you most likely use?</vt:lpstr>
      <vt:lpstr>Your academic center has been funded as part of a Precision Medicine grant. You are in the process of integrating genomic data with phenotypical data you have archived derived from your electronic health record. The primary goal of your data analytics team is to find “undiscovered meaningful patterns” in the data. If you utilize machine learning for your inquiry what type of approach will you most likely use?</vt:lpstr>
      <vt:lpstr>Suppose you are working on stock market prediction, and you would like to predict the price of a particular stock tomorrow (measured in dollars). You want to use a learning algorithm for this.</vt:lpstr>
      <vt:lpstr>Suppose you are working on stock market prediction, and you would like to predict the price of a particular stock tomorrow (measured in dollars). You want to use a learning algorithm for this.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GenAI &amp; Prompt Engineering</dc:title>
  <dc:creator>Anshu Pandey</dc:creator>
  <cp:lastModifiedBy>Anshu Pandey</cp:lastModifiedBy>
  <cp:revision>8</cp:revision>
  <dcterms:created xsi:type="dcterms:W3CDTF">2023-08-31T00:06:44Z</dcterms:created>
  <dcterms:modified xsi:type="dcterms:W3CDTF">2023-08-31T05:02:37Z</dcterms:modified>
</cp:coreProperties>
</file>